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 id="2147483737" r:id="rId2"/>
    <p:sldMasterId id="2147483772" r:id="rId3"/>
    <p:sldMasterId id="2147483807" r:id="rId4"/>
    <p:sldMasterId id="2147483842" r:id="rId5"/>
  </p:sldMasterIdLst>
  <p:notesMasterIdLst>
    <p:notesMasterId r:id="rId10"/>
  </p:notesMasterIdLst>
  <p:sldIdLst>
    <p:sldId id="270" r:id="rId6"/>
    <p:sldId id="296" r:id="rId7"/>
    <p:sldId id="295" r:id="rId8"/>
    <p:sldId id="273" r:id="rId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autoAdjust="0"/>
  </p:normalViewPr>
  <p:slideViewPr>
    <p:cSldViewPr snapToGrid="0">
      <p:cViewPr>
        <p:scale>
          <a:sx n="110" d="100"/>
          <a:sy n="110" d="100"/>
        </p:scale>
        <p:origin x="1506" y="2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8" d="100"/>
          <a:sy n="88" d="100"/>
        </p:scale>
        <p:origin x="-3822"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2C11657-358A-0844-BD65-D12F7D5B7642}" type="datetimeFigureOut">
              <a:rPr lang="en-US" smtClean="0"/>
              <a:t>5/28/2019</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31F03C5-CD88-0946-B7E5-ED1689ADBFCC}" type="slidenum">
              <a:rPr lang="en-US" smtClean="0"/>
              <a:t>‹#›</a:t>
            </a:fld>
            <a:endParaRPr lang="en-US"/>
          </a:p>
        </p:txBody>
      </p:sp>
    </p:spTree>
    <p:extLst>
      <p:ext uri="{BB962C8B-B14F-4D97-AF65-F5344CB8AC3E}">
        <p14:creationId xmlns:p14="http://schemas.microsoft.com/office/powerpoint/2010/main" val="1722168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Slide">
    <p:bg>
      <p:bgPr>
        <a:solidFill>
          <a:schemeClr val="accent1"/>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500563" y="0"/>
            <a:ext cx="4643437" cy="6858000"/>
          </a:xfrm>
        </p:spPr>
        <p:txBody>
          <a:bodyPr/>
          <a:lstStyle/>
          <a:p>
            <a:endParaRPr lang="en-US"/>
          </a:p>
        </p:txBody>
      </p:sp>
      <p:sp>
        <p:nvSpPr>
          <p:cNvPr id="3" name="Content Placeholder 2"/>
          <p:cNvSpPr>
            <a:spLocks noGrp="1"/>
          </p:cNvSpPr>
          <p:nvPr>
            <p:ph idx="1"/>
          </p:nvPr>
        </p:nvSpPr>
        <p:spPr>
          <a:xfrm>
            <a:off x="540000" y="1023257"/>
            <a:ext cx="3960000" cy="5153706"/>
          </a:xfrm>
        </p:spPr>
        <p:txBody>
          <a:bodyPr/>
          <a:lstStyle>
            <a:lvl1pPr marL="0" indent="-432000">
              <a:lnSpc>
                <a:spcPct val="100000"/>
              </a:lnSpc>
              <a:spcAft>
                <a:spcPts val="350"/>
              </a:spcAft>
              <a:buFont typeface="+mj-lt"/>
              <a:buNone/>
              <a:tabLst>
                <a:tab pos="432000" algn="l"/>
              </a:tabLst>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p:txBody>
          <a:bodyPr/>
          <a:lstStyle>
            <a:lvl1pPr algn="l">
              <a:defRPr/>
            </a:lvl1pPr>
          </a:lstStyle>
          <a:p>
            <a:r>
              <a:rPr lang="en-GB"/>
              <a:t>00 Month Year / Location</a:t>
            </a:r>
          </a:p>
        </p:txBody>
      </p:sp>
      <p:sp>
        <p:nvSpPr>
          <p:cNvPr id="6" name="Slide Number Placeholder 5"/>
          <p:cNvSpPr>
            <a:spLocks noGrp="1"/>
          </p:cNvSpPr>
          <p:nvPr>
            <p:ph type="sldNum" sz="quarter" idx="12"/>
          </p:nvPr>
        </p:nvSpPr>
        <p:spPr/>
        <p:txBody>
          <a:bodyPr/>
          <a:lstStyle/>
          <a:p>
            <a:fld id="{9D680ED5-42ED-4EE0-B5AE-D0217316CC47}" type="slidenum">
              <a:rPr lang="en-GB" smtClean="0"/>
              <a:t>‹#›</a:t>
            </a:fld>
            <a:endParaRPr lang="en-GB"/>
          </a:p>
        </p:txBody>
      </p:sp>
      <p:sp>
        <p:nvSpPr>
          <p:cNvPr id="7" name="TextBox 6"/>
          <p:cNvSpPr txBox="1"/>
          <p:nvPr userDrawn="1"/>
        </p:nvSpPr>
        <p:spPr>
          <a:xfrm>
            <a:off x="533400" y="359229"/>
            <a:ext cx="3363686" cy="276999"/>
          </a:xfrm>
          <a:prstGeom prst="rect">
            <a:avLst/>
          </a:prstGeom>
          <a:noFill/>
        </p:spPr>
        <p:txBody>
          <a:bodyPr wrap="square" lIns="0" tIns="0" rIns="0" bIns="0" rtlCol="0">
            <a:noAutofit/>
          </a:bodyPr>
          <a:lstStyle/>
          <a:p>
            <a:pPr>
              <a:lnSpc>
                <a:spcPct val="90000"/>
              </a:lnSpc>
            </a:pPr>
            <a:r>
              <a:rPr lang="en-US" sz="2600" dirty="0">
                <a:solidFill>
                  <a:schemeClr val="bg1"/>
                </a:solidFill>
              </a:rPr>
              <a:t>Contents</a:t>
            </a:r>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D680ED5-42ED-4EE0-B5AE-D0217316CC47}" type="slidenum">
              <a:rPr lang="en-GB" smtClean="0"/>
              <a:t>‹#›</a:t>
            </a:fld>
            <a:endParaRPr lang="en-GB"/>
          </a:p>
        </p:txBody>
      </p:sp>
      <p:sp>
        <p:nvSpPr>
          <p:cNvPr id="9" name="Content Placeholder 2"/>
          <p:cNvSpPr>
            <a:spLocks noGrp="1"/>
          </p:cNvSpPr>
          <p:nvPr>
            <p:ph sz="half" idx="1" hasCustomPrompt="1"/>
          </p:nvPr>
        </p:nvSpPr>
        <p:spPr>
          <a:xfrm>
            <a:off x="540000" y="1512000"/>
            <a:ext cx="5652000" cy="3832732"/>
          </a:xfrm>
        </p:spPr>
        <p:txBody>
          <a:bodyPr anchor="t" anchorCtr="0"/>
          <a:lstStyle>
            <a:lvl1pPr marL="0" indent="0" algn="ctr">
              <a:buFont typeface="Arial" charset="0"/>
              <a:buNone/>
              <a:defRPr sz="3000">
                <a:solidFill>
                  <a:schemeClr val="bg1"/>
                </a:solidFill>
              </a:defRPr>
            </a:lvl1pPr>
            <a:lvl2pPr marL="0" indent="0" algn="ctr">
              <a:spcBef>
                <a:spcPts val="1500"/>
              </a:spcBef>
              <a:buNone/>
              <a:defRPr sz="1500">
                <a:solidFill>
                  <a:schemeClr val="bg1"/>
                </a:solidFill>
              </a:defRPr>
            </a:lvl2pPr>
            <a:lvl3pPr marL="0" indent="0">
              <a:buFont typeface="Arial" charset="0"/>
              <a:buNone/>
              <a:defRPr>
                <a:solidFill>
                  <a:schemeClr val="bg1"/>
                </a:solidFill>
              </a:defRPr>
            </a:lvl3pPr>
            <a:lvl4pPr marL="0" indent="0">
              <a:buNone/>
              <a:defRPr>
                <a:solidFill>
                  <a:schemeClr val="bg1"/>
                </a:solidFill>
              </a:defRPr>
            </a:lvl4pPr>
            <a:lvl5pPr marL="0" indent="0">
              <a:buFont typeface="Arial" charset="0"/>
              <a:buNone/>
              <a:defRPr>
                <a:solidFill>
                  <a:schemeClr val="bg1"/>
                </a:solidFill>
              </a:defRPr>
            </a:lvl5pPr>
          </a:lstStyle>
          <a:p>
            <a:pPr lvl="0"/>
            <a:r>
              <a:rPr lang="en-US" dirty="0"/>
              <a:t>“Add Quote”</a:t>
            </a:r>
          </a:p>
          <a:p>
            <a:pPr lvl="1"/>
            <a:r>
              <a:rPr lang="en-US" dirty="0"/>
              <a:t>Second level</a:t>
            </a:r>
          </a:p>
        </p:txBody>
      </p:sp>
      <p:sp>
        <p:nvSpPr>
          <p:cNvPr id="4" name="Footer Placeholder 5"/>
          <p:cNvSpPr>
            <a:spLocks noGrp="1"/>
          </p:cNvSpPr>
          <p:nvPr>
            <p:ph type="ftr" sz="quarter" idx="11"/>
          </p:nvPr>
        </p:nvSpPr>
        <p:spPr>
          <a:xfrm>
            <a:off x="540000" y="6356351"/>
            <a:ext cx="3960000" cy="365125"/>
          </a:xfrm>
        </p:spPr>
        <p:txBody>
          <a:bodyPr/>
          <a:lstStyle>
            <a:lvl1pPr>
              <a:defRPr>
                <a:solidFill>
                  <a:schemeClr val="bg1"/>
                </a:solidFill>
              </a:defRPr>
            </a:lvl1pPr>
          </a:lstStyle>
          <a:p>
            <a:pPr algn="l"/>
            <a:r>
              <a:rPr lang="en-GB" dirty="0"/>
              <a:t>00 Month Year / Location</a:t>
            </a: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2">
    <p:bg>
      <p:bgPr>
        <a:solidFill>
          <a:schemeClr val="accent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lgn="l"/>
            <a:r>
              <a:rPr lang="en-GB" dirty="0"/>
              <a:t>00 Month Year / Location</a:t>
            </a:r>
          </a:p>
        </p:txBody>
      </p:sp>
      <p:sp>
        <p:nvSpPr>
          <p:cNvPr id="6" name="Slide Number Placeholder 5"/>
          <p:cNvSpPr>
            <a:spLocks noGrp="1"/>
          </p:cNvSpPr>
          <p:nvPr>
            <p:ph type="sldNum" sz="quarter" idx="12"/>
          </p:nvPr>
        </p:nvSpPr>
        <p:spPr/>
        <p:txBody>
          <a:bodyPr/>
          <a:lstStyle/>
          <a:p>
            <a:fld id="{9D680ED5-42ED-4EE0-B5AE-D0217316CC47}" type="slidenum">
              <a:rPr lang="en-GB" smtClean="0"/>
              <a:t>‹#›</a:t>
            </a:fld>
            <a:endParaRPr lang="en-GB"/>
          </a:p>
        </p:txBody>
      </p:sp>
      <p:sp>
        <p:nvSpPr>
          <p:cNvPr id="7" name="Picture Placeholder 8"/>
          <p:cNvSpPr>
            <a:spLocks noGrp="1"/>
          </p:cNvSpPr>
          <p:nvPr>
            <p:ph type="pic" sz="quarter" idx="13"/>
          </p:nvPr>
        </p:nvSpPr>
        <p:spPr>
          <a:xfrm>
            <a:off x="5976000" y="0"/>
            <a:ext cx="3168000" cy="6858000"/>
          </a:xfrm>
        </p:spPr>
        <p:txBody>
          <a:bodyPr/>
          <a:lstStyle/>
          <a:p>
            <a:endParaRPr lang="en-US" dirty="0"/>
          </a:p>
        </p:txBody>
      </p:sp>
      <p:sp>
        <p:nvSpPr>
          <p:cNvPr id="8" name="Content Placeholder 2"/>
          <p:cNvSpPr>
            <a:spLocks noGrp="1"/>
          </p:cNvSpPr>
          <p:nvPr>
            <p:ph sz="half" idx="1" hasCustomPrompt="1"/>
          </p:nvPr>
        </p:nvSpPr>
        <p:spPr>
          <a:xfrm>
            <a:off x="540000" y="1512000"/>
            <a:ext cx="4860000" cy="3600000"/>
          </a:xfrm>
        </p:spPr>
        <p:txBody>
          <a:bodyPr anchor="ctr" anchorCtr="0"/>
          <a:lstStyle>
            <a:lvl1pPr marL="0" indent="0" algn="ctr">
              <a:buFont typeface="Arial" charset="0"/>
              <a:buNone/>
              <a:defRPr sz="3000">
                <a:solidFill>
                  <a:schemeClr val="tx1"/>
                </a:solidFill>
              </a:defRPr>
            </a:lvl1pPr>
            <a:lvl2pPr marL="0" indent="0" algn="ctr">
              <a:spcBef>
                <a:spcPts val="1500"/>
              </a:spcBef>
              <a:buNone/>
              <a:defRPr sz="1500">
                <a:solidFill>
                  <a:schemeClr val="tx1"/>
                </a:solidFill>
              </a:defRPr>
            </a:lvl2pPr>
            <a:lvl3pPr marL="0" indent="0">
              <a:buFont typeface="Arial" charset="0"/>
              <a:buNone/>
              <a:defRPr>
                <a:solidFill>
                  <a:schemeClr val="bg1"/>
                </a:solidFill>
              </a:defRPr>
            </a:lvl3pPr>
            <a:lvl4pPr marL="0" indent="0">
              <a:buNone/>
              <a:defRPr>
                <a:solidFill>
                  <a:schemeClr val="bg1"/>
                </a:solidFill>
              </a:defRPr>
            </a:lvl4pPr>
            <a:lvl5pPr marL="0" indent="0">
              <a:buFont typeface="Arial" charset="0"/>
              <a:buNone/>
              <a:defRPr>
                <a:solidFill>
                  <a:schemeClr val="bg1"/>
                </a:solidFill>
              </a:defRPr>
            </a:lvl5pPr>
          </a:lstStyle>
          <a:p>
            <a:pPr lvl="0"/>
            <a:r>
              <a:rPr lang="en-US" dirty="0"/>
              <a:t>“Add Quote”</a:t>
            </a:r>
          </a:p>
          <a:p>
            <a:pPr lvl="1"/>
            <a:r>
              <a:rPr lang="en-US" dirty="0"/>
              <a:t>Second level</a:t>
            </a:r>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Slide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bg1"/>
                </a:solidFill>
              </a:defRPr>
            </a:lvl1pPr>
          </a:lstStyle>
          <a:p>
            <a:pPr algn="l"/>
            <a:r>
              <a:rPr lang="en-GB" dirty="0"/>
              <a:t>00 Month Year / Location</a:t>
            </a:r>
          </a:p>
        </p:txBody>
      </p:sp>
      <p:sp>
        <p:nvSpPr>
          <p:cNvPr id="6" name="Slide Number Placeholder 5"/>
          <p:cNvSpPr>
            <a:spLocks noGrp="1"/>
          </p:cNvSpPr>
          <p:nvPr>
            <p:ph type="sldNum" sz="quarter" idx="12"/>
          </p:nvPr>
        </p:nvSpPr>
        <p:spPr/>
        <p:txBody>
          <a:bodyPr/>
          <a:lstStyle/>
          <a:p>
            <a:fld id="{9D680ED5-42ED-4EE0-B5AE-D0217316CC47}" type="slidenum">
              <a:rPr lang="en-GB" smtClean="0"/>
              <a:t>‹#›</a:t>
            </a:fld>
            <a:endParaRPr lang="en-GB"/>
          </a:p>
        </p:txBody>
      </p:sp>
      <p:sp>
        <p:nvSpPr>
          <p:cNvPr id="8" name="Content Placeholder 2"/>
          <p:cNvSpPr>
            <a:spLocks noGrp="1"/>
          </p:cNvSpPr>
          <p:nvPr>
            <p:ph sz="half" idx="1" hasCustomPrompt="1"/>
          </p:nvPr>
        </p:nvSpPr>
        <p:spPr>
          <a:xfrm>
            <a:off x="3655350" y="1512000"/>
            <a:ext cx="4860000" cy="3832732"/>
          </a:xfrm>
        </p:spPr>
        <p:txBody>
          <a:bodyPr anchor="t" anchorCtr="0"/>
          <a:lstStyle>
            <a:lvl1pPr marL="0" indent="0" algn="ctr">
              <a:buFont typeface="Arial" charset="0"/>
              <a:buNone/>
              <a:defRPr sz="3000">
                <a:solidFill>
                  <a:schemeClr val="bg1"/>
                </a:solidFill>
              </a:defRPr>
            </a:lvl1pPr>
            <a:lvl2pPr marL="0" indent="0" algn="ctr">
              <a:spcBef>
                <a:spcPts val="1500"/>
              </a:spcBef>
              <a:buNone/>
              <a:defRPr sz="1500">
                <a:solidFill>
                  <a:schemeClr val="bg1"/>
                </a:solidFill>
              </a:defRPr>
            </a:lvl2pPr>
            <a:lvl3pPr marL="0" indent="0">
              <a:buFont typeface="Arial" charset="0"/>
              <a:buNone/>
              <a:defRPr>
                <a:solidFill>
                  <a:schemeClr val="bg1"/>
                </a:solidFill>
              </a:defRPr>
            </a:lvl3pPr>
            <a:lvl4pPr marL="0" indent="0">
              <a:buNone/>
              <a:defRPr>
                <a:solidFill>
                  <a:schemeClr val="bg1"/>
                </a:solidFill>
              </a:defRPr>
            </a:lvl4pPr>
            <a:lvl5pPr marL="0" indent="0">
              <a:buFont typeface="Arial" charset="0"/>
              <a:buNone/>
              <a:defRPr>
                <a:solidFill>
                  <a:schemeClr val="bg1"/>
                </a:solidFill>
              </a:defRPr>
            </a:lvl5pPr>
          </a:lstStyle>
          <a:p>
            <a:pPr lvl="0"/>
            <a:r>
              <a:rPr lang="en-US" dirty="0"/>
              <a:t>“Add Quote”</a:t>
            </a:r>
          </a:p>
          <a:p>
            <a:pPr lvl="1"/>
            <a:r>
              <a:rPr lang="en-US" dirty="0"/>
              <a:t>Second level</a:t>
            </a: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4">
    <p:bg>
      <p:bgPr>
        <a:solidFill>
          <a:schemeClr val="accent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bg1"/>
                </a:solidFill>
              </a:defRPr>
            </a:lvl1pPr>
          </a:lstStyle>
          <a:p>
            <a:pPr algn="l"/>
            <a:r>
              <a:rPr lang="en-GB" dirty="0"/>
              <a:t>00 Month Year / Location</a:t>
            </a:r>
          </a:p>
        </p:txBody>
      </p:sp>
      <p:sp>
        <p:nvSpPr>
          <p:cNvPr id="6" name="Slide Number Placeholder 5"/>
          <p:cNvSpPr>
            <a:spLocks noGrp="1"/>
          </p:cNvSpPr>
          <p:nvPr>
            <p:ph type="sldNum" sz="quarter" idx="12"/>
          </p:nvPr>
        </p:nvSpPr>
        <p:spPr/>
        <p:txBody>
          <a:bodyPr/>
          <a:lstStyle/>
          <a:p>
            <a:fld id="{9D680ED5-42ED-4EE0-B5AE-D0217316CC47}" type="slidenum">
              <a:rPr lang="en-GB" smtClean="0"/>
              <a:t>‹#›</a:t>
            </a:fld>
            <a:endParaRPr lang="en-GB"/>
          </a:p>
        </p:txBody>
      </p:sp>
      <p:sp>
        <p:nvSpPr>
          <p:cNvPr id="8" name="Content Placeholder 2"/>
          <p:cNvSpPr>
            <a:spLocks noGrp="1"/>
          </p:cNvSpPr>
          <p:nvPr>
            <p:ph sz="half" idx="1" hasCustomPrompt="1"/>
          </p:nvPr>
        </p:nvSpPr>
        <p:spPr>
          <a:xfrm>
            <a:off x="540000" y="360000"/>
            <a:ext cx="3996000" cy="3832732"/>
          </a:xfrm>
        </p:spPr>
        <p:txBody>
          <a:bodyPr anchor="t" anchorCtr="0"/>
          <a:lstStyle>
            <a:lvl1pPr marL="0" indent="0" algn="l">
              <a:spcBef>
                <a:spcPts val="0"/>
              </a:spcBef>
              <a:spcAft>
                <a:spcPts val="900"/>
              </a:spcAft>
              <a:buFont typeface="Arial" charset="0"/>
              <a:buNone/>
              <a:defRPr sz="1800">
                <a:solidFill>
                  <a:schemeClr val="tx1"/>
                </a:solidFill>
              </a:defRPr>
            </a:lvl1pPr>
            <a:lvl2pPr marL="0" indent="0" algn="l">
              <a:spcBef>
                <a:spcPts val="1000"/>
              </a:spcBef>
              <a:spcAft>
                <a:spcPts val="900"/>
              </a:spcAft>
              <a:buNone/>
              <a:defRPr sz="1800">
                <a:solidFill>
                  <a:schemeClr val="tx1"/>
                </a:solidFill>
              </a:defRPr>
            </a:lvl2pPr>
            <a:lvl3pPr marL="0" indent="0">
              <a:buFont typeface="Arial" charset="0"/>
              <a:buNone/>
              <a:defRPr>
                <a:solidFill>
                  <a:schemeClr val="bg1"/>
                </a:solidFill>
              </a:defRPr>
            </a:lvl3pPr>
            <a:lvl4pPr marL="0" indent="0">
              <a:buNone/>
              <a:defRPr>
                <a:solidFill>
                  <a:schemeClr val="bg1"/>
                </a:solidFill>
              </a:defRPr>
            </a:lvl4pPr>
            <a:lvl5pPr marL="0" indent="0">
              <a:buFont typeface="Arial" charset="0"/>
              <a:buNone/>
              <a:defRPr>
                <a:solidFill>
                  <a:schemeClr val="bg1"/>
                </a:solidFill>
              </a:defRPr>
            </a:lvl5pPr>
          </a:lstStyle>
          <a:p>
            <a:pPr lvl="0"/>
            <a:r>
              <a:rPr lang="en-US" dirty="0"/>
              <a:t>“Add Quote”</a:t>
            </a:r>
          </a:p>
          <a:p>
            <a:pPr lvl="1"/>
            <a:r>
              <a:rPr lang="en-US" dirty="0"/>
              <a:t>Second level</a:t>
            </a:r>
          </a:p>
        </p:txBody>
      </p:sp>
      <p:sp>
        <p:nvSpPr>
          <p:cNvPr id="2" name="Title 1"/>
          <p:cNvSpPr>
            <a:spLocks noGrp="1"/>
          </p:cNvSpPr>
          <p:nvPr>
            <p:ph type="title" hasCustomPrompt="1"/>
          </p:nvPr>
        </p:nvSpPr>
        <p:spPr>
          <a:xfrm>
            <a:off x="4519350" y="4086541"/>
            <a:ext cx="3996000" cy="1188000"/>
          </a:xfrm>
        </p:spPr>
        <p:txBody>
          <a:bodyPr/>
          <a:lstStyle>
            <a:lvl1pPr algn="ctr">
              <a:defRPr sz="4600">
                <a:solidFill>
                  <a:schemeClr val="bg1"/>
                </a:solidFill>
              </a:defRPr>
            </a:lvl1pPr>
          </a:lstStyle>
          <a:p>
            <a:r>
              <a:rPr lang="en-US" dirty="0"/>
              <a:t>“Pull out quote”</a:t>
            </a: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Infographic 1">
    <p:bg>
      <p:bgPr>
        <a:solidFill>
          <a:schemeClr val="tx2">
            <a:alpha val="70000"/>
          </a:schemeClr>
        </a:solidFill>
        <a:effectLst/>
      </p:bgPr>
    </p:bg>
    <p:spTree>
      <p:nvGrpSpPr>
        <p:cNvPr id="1" name=""/>
        <p:cNvGrpSpPr/>
        <p:nvPr/>
      </p:nvGrpSpPr>
      <p:grpSpPr>
        <a:xfrm>
          <a:off x="0" y="0"/>
          <a:ext cx="0" cy="0"/>
          <a:chOff x="0" y="0"/>
          <a:chExt cx="0" cy="0"/>
        </a:xfrm>
      </p:grpSpPr>
      <p:sp>
        <p:nvSpPr>
          <p:cNvPr id="8" name="Rectangle 7"/>
          <p:cNvSpPr/>
          <p:nvPr userDrawn="1"/>
        </p:nvSpPr>
        <p:spPr>
          <a:xfrm>
            <a:off x="4608000" y="0"/>
            <a:ext cx="453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0000" y="360000"/>
            <a:ext cx="3974850" cy="11880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540000" y="1548000"/>
            <a:ext cx="3974850" cy="4351338"/>
          </a:xfrm>
        </p:spPr>
        <p:txBody>
          <a:bodyPr/>
          <a:lstStyle>
            <a:lvl1pPr>
              <a:lnSpc>
                <a:spcPct val="100000"/>
              </a:lnSpc>
              <a:spcAft>
                <a:spcPts val="900"/>
              </a:spcAft>
              <a:tabLst>
                <a:tab pos="432000" algn="l"/>
              </a:tabLst>
              <a:defRPr sz="1800">
                <a:solidFill>
                  <a:schemeClr val="bg1"/>
                </a:solidFill>
              </a:defRPr>
            </a:lvl1pPr>
            <a:lvl2pPr>
              <a:lnSpc>
                <a:spcPct val="100000"/>
              </a:lnSpc>
              <a:spcBef>
                <a:spcPts val="0"/>
              </a:spcBef>
              <a:spcAft>
                <a:spcPts val="700"/>
              </a:spcAft>
              <a:defRPr sz="1800">
                <a:solidFill>
                  <a:schemeClr val="bg1"/>
                </a:solidFill>
              </a:defRPr>
            </a:lvl2pPr>
            <a:lvl3pPr>
              <a:lnSpc>
                <a:spcPct val="100000"/>
              </a:lnSpc>
              <a:spcBef>
                <a:spcPts val="1500"/>
              </a:spcBef>
              <a:defRPr sz="1100">
                <a:solidFill>
                  <a:schemeClr val="bg1"/>
                </a:solidFill>
              </a:defRPr>
            </a:lvl3pPr>
            <a:lvl4pPr>
              <a:lnSpc>
                <a:spcPct val="100000"/>
              </a:lnSpc>
              <a:spcBef>
                <a:spcPts val="0"/>
              </a:spcBef>
              <a:defRPr sz="1100">
                <a:solidFill>
                  <a:schemeClr val="bg1"/>
                </a:solidFill>
              </a:defRPr>
            </a:lvl4pPr>
            <a:lvl5pPr>
              <a:lnSpc>
                <a:spcPct val="100000"/>
              </a:lnSpc>
              <a:spcBef>
                <a:spcPts val="0"/>
              </a:spcBef>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881092" y="1548000"/>
            <a:ext cx="3915178"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lvl1pPr>
              <a:defRPr>
                <a:solidFill>
                  <a:schemeClr val="bg1"/>
                </a:solidFill>
              </a:defRPr>
            </a:lvl1pPr>
          </a:lstStyle>
          <a:p>
            <a:pPr algn="l"/>
            <a:r>
              <a:rPr lang="en-GB" dirty="0"/>
              <a:t>00 Month Year / Location</a:t>
            </a:r>
          </a:p>
        </p:txBody>
      </p:sp>
      <p:sp>
        <p:nvSpPr>
          <p:cNvPr id="7" name="Slide Number Placeholder 6"/>
          <p:cNvSpPr>
            <a:spLocks noGrp="1"/>
          </p:cNvSpPr>
          <p:nvPr>
            <p:ph type="sldNum" sz="quarter" idx="12"/>
          </p:nvPr>
        </p:nvSpPr>
        <p:spPr/>
        <p:txBody>
          <a:bodyPr/>
          <a:lstStyle/>
          <a:p>
            <a:fld id="{9D680ED5-42ED-4EE0-B5AE-D0217316CC47}" type="slidenum">
              <a:rPr lang="en-GB" smtClean="0"/>
              <a:t>‹#›</a:t>
            </a:fld>
            <a:endParaRPr lang="en-GB"/>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fographic 2">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999" y="360000"/>
            <a:ext cx="7975351" cy="11880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540000" y="1548000"/>
            <a:ext cx="797535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lvl1pPr>
              <a:defRPr>
                <a:solidFill>
                  <a:schemeClr val="bg1"/>
                </a:solidFill>
              </a:defRPr>
            </a:lvl1pPr>
          </a:lstStyle>
          <a:p>
            <a:pPr algn="l"/>
            <a:r>
              <a:rPr lang="en-GB" dirty="0"/>
              <a:t>00 Month Year / Location</a:t>
            </a:r>
          </a:p>
        </p:txBody>
      </p:sp>
      <p:sp>
        <p:nvSpPr>
          <p:cNvPr id="7" name="Slide Number Placeholder 6"/>
          <p:cNvSpPr>
            <a:spLocks noGrp="1"/>
          </p:cNvSpPr>
          <p:nvPr>
            <p:ph type="sldNum" sz="quarter" idx="12"/>
          </p:nvPr>
        </p:nvSpPr>
        <p:spPr/>
        <p:txBody>
          <a:bodyPr/>
          <a:lstStyle/>
          <a:p>
            <a:fld id="{9D680ED5-42ED-4EE0-B5AE-D0217316CC47}" type="slidenum">
              <a:rPr lang="en-GB" smtClean="0"/>
              <a:t>‹#›</a:t>
            </a:fld>
            <a:endParaRPr lang="en-GB"/>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ocations 1">
    <p:bg>
      <p:bgPr>
        <a:solidFill>
          <a:schemeClr val="tx2"/>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500563" y="0"/>
            <a:ext cx="4643437" cy="3456000"/>
          </a:xfrm>
        </p:spPr>
        <p:txBody>
          <a:bodyPr lIns="360000" tIns="360000"/>
          <a:lstStyle/>
          <a:p>
            <a:endParaRPr lang="en-US" dirty="0"/>
          </a:p>
        </p:txBody>
      </p:sp>
      <p:sp>
        <p:nvSpPr>
          <p:cNvPr id="8" name="Picture Placeholder 8"/>
          <p:cNvSpPr>
            <a:spLocks noGrp="1"/>
          </p:cNvSpPr>
          <p:nvPr>
            <p:ph type="pic" sz="quarter" idx="14"/>
          </p:nvPr>
        </p:nvSpPr>
        <p:spPr>
          <a:xfrm>
            <a:off x="4500000" y="3402000"/>
            <a:ext cx="4643437" cy="3456000"/>
          </a:xfrm>
        </p:spPr>
        <p:txBody>
          <a:bodyPr lIns="360000" tIns="360000"/>
          <a:lstStyle/>
          <a:p>
            <a:endParaRPr lang="en-US" dirty="0"/>
          </a:p>
        </p:txBody>
      </p:sp>
      <p:sp>
        <p:nvSpPr>
          <p:cNvPr id="3" name="Content Placeholder 2"/>
          <p:cNvSpPr>
            <a:spLocks noGrp="1"/>
          </p:cNvSpPr>
          <p:nvPr>
            <p:ph idx="1"/>
          </p:nvPr>
        </p:nvSpPr>
        <p:spPr>
          <a:xfrm>
            <a:off x="540000" y="1023257"/>
            <a:ext cx="3634761" cy="5153706"/>
          </a:xfrm>
        </p:spPr>
        <p:txBody>
          <a:bodyPr/>
          <a:lstStyle>
            <a:lvl1pPr marL="0" indent="0">
              <a:lnSpc>
                <a:spcPct val="90000"/>
              </a:lnSpc>
              <a:spcAft>
                <a:spcPts val="350"/>
              </a:spcAft>
              <a:buFont typeface="Arial" charset="0"/>
              <a:buNone/>
              <a:defRPr sz="1100">
                <a:solidFill>
                  <a:schemeClr val="bg1"/>
                </a:solidFill>
              </a:defRPr>
            </a:lvl1pPr>
            <a:lvl2pPr marL="0" indent="0">
              <a:lnSpc>
                <a:spcPct val="90000"/>
              </a:lnSpc>
              <a:spcBef>
                <a:spcPts val="0"/>
              </a:spcBef>
              <a:buNone/>
              <a:defRPr sz="1100">
                <a:solidFill>
                  <a:schemeClr val="bg1"/>
                </a:solidFill>
              </a:defRPr>
            </a:lvl2pPr>
            <a:lvl3pPr marL="0" indent="0">
              <a:lnSpc>
                <a:spcPct val="90000"/>
              </a:lnSpc>
              <a:buFont typeface="Arial" charset="0"/>
              <a:buNone/>
              <a:defRPr sz="1100">
                <a:solidFill>
                  <a:schemeClr val="bg1"/>
                </a:solidFill>
              </a:defRPr>
            </a:lvl3pPr>
            <a:lvl4pPr marL="0" indent="0">
              <a:lnSpc>
                <a:spcPct val="90000"/>
              </a:lnSpc>
              <a:buNone/>
              <a:defRPr sz="1100">
                <a:solidFill>
                  <a:schemeClr val="bg1"/>
                </a:solidFill>
              </a:defRPr>
            </a:lvl4pPr>
            <a:lvl5pPr marL="0" indent="0">
              <a:lnSpc>
                <a:spcPct val="90000"/>
              </a:lnSpc>
              <a:buFont typeface="Arial" charset="0"/>
              <a:buNone/>
              <a:defRPr sz="11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p:txBody>
          <a:bodyPr/>
          <a:lstStyle>
            <a:lvl1pPr algn="l">
              <a:defRPr>
                <a:solidFill>
                  <a:schemeClr val="bg1"/>
                </a:solidFill>
              </a:defRPr>
            </a:lvl1pPr>
          </a:lstStyle>
          <a:p>
            <a:r>
              <a:rPr lang="en-GB" dirty="0"/>
              <a:t>00 Month Year / Location</a:t>
            </a:r>
          </a:p>
        </p:txBody>
      </p:sp>
      <p:sp>
        <p:nvSpPr>
          <p:cNvPr id="6" name="Slide Number Placeholder 5"/>
          <p:cNvSpPr>
            <a:spLocks noGrp="1"/>
          </p:cNvSpPr>
          <p:nvPr>
            <p:ph type="sldNum" sz="quarter" idx="12"/>
          </p:nvPr>
        </p:nvSpPr>
        <p:spPr/>
        <p:txBody>
          <a:bodyPr/>
          <a:lstStyle/>
          <a:p>
            <a:fld id="{9D680ED5-42ED-4EE0-B5AE-D0217316CC47}" type="slidenum">
              <a:rPr lang="en-GB" smtClean="0"/>
              <a:t>‹#›</a:t>
            </a:fld>
            <a:endParaRPr lang="en-GB"/>
          </a:p>
        </p:txBody>
      </p:sp>
      <p:sp>
        <p:nvSpPr>
          <p:cNvPr id="7" name="TextBox 6"/>
          <p:cNvSpPr txBox="1"/>
          <p:nvPr userDrawn="1"/>
        </p:nvSpPr>
        <p:spPr>
          <a:xfrm>
            <a:off x="533400" y="359229"/>
            <a:ext cx="3363686" cy="276999"/>
          </a:xfrm>
          <a:prstGeom prst="rect">
            <a:avLst/>
          </a:prstGeom>
          <a:noFill/>
        </p:spPr>
        <p:txBody>
          <a:bodyPr wrap="square" lIns="0" tIns="0" rIns="0" bIns="0" rtlCol="0">
            <a:noAutofit/>
          </a:bodyPr>
          <a:lstStyle/>
          <a:p>
            <a:pPr>
              <a:lnSpc>
                <a:spcPct val="90000"/>
              </a:lnSpc>
            </a:pPr>
            <a:r>
              <a:rPr lang="en-US" sz="2600" dirty="0">
                <a:solidFill>
                  <a:schemeClr val="bg1"/>
                </a:solidFill>
              </a:rPr>
              <a:t>Maggie’s UK Centres</a:t>
            </a:r>
          </a:p>
        </p:txBody>
      </p:sp>
      <p:sp>
        <p:nvSpPr>
          <p:cNvPr id="10" name="Text Placeholder 9"/>
          <p:cNvSpPr>
            <a:spLocks noGrp="1"/>
          </p:cNvSpPr>
          <p:nvPr>
            <p:ph type="body" sz="quarter" idx="15" hasCustomPrompt="1"/>
          </p:nvPr>
        </p:nvSpPr>
        <p:spPr>
          <a:xfrm>
            <a:off x="4609110" y="172138"/>
            <a:ext cx="2031533" cy="187091"/>
          </a:xfrm>
        </p:spPr>
        <p:txBody>
          <a:bodyPr/>
          <a:lstStyle>
            <a:lvl1pPr marL="0" indent="0">
              <a:buFont typeface="Arial" charset="0"/>
              <a:buNone/>
              <a:tabLst/>
              <a:defRPr sz="1100">
                <a:solidFill>
                  <a:schemeClr val="tx1"/>
                </a:solidFill>
              </a:defRPr>
            </a:lvl1pPr>
            <a:lvl2pPr marL="0" indent="0">
              <a:buNone/>
              <a:tabLst/>
              <a:defRPr sz="1100"/>
            </a:lvl2pPr>
            <a:lvl3pPr marL="0" indent="0">
              <a:buFont typeface="Arial" charset="0"/>
              <a:buNone/>
              <a:tabLst/>
              <a:defRPr sz="1100"/>
            </a:lvl3pPr>
            <a:lvl4pPr marL="0" indent="0">
              <a:buNone/>
              <a:tabLst/>
              <a:defRPr sz="1100"/>
            </a:lvl4pPr>
            <a:lvl5pPr marL="0" indent="0">
              <a:buFont typeface="Arial" charset="0"/>
              <a:buNone/>
              <a:tabLst/>
              <a:defRPr sz="1100"/>
            </a:lvl5pPr>
          </a:lstStyle>
          <a:p>
            <a:pPr lvl="0"/>
            <a:r>
              <a:rPr lang="en-US" dirty="0"/>
              <a:t>Add location</a:t>
            </a:r>
          </a:p>
        </p:txBody>
      </p:sp>
      <p:sp>
        <p:nvSpPr>
          <p:cNvPr id="11" name="Text Placeholder 9"/>
          <p:cNvSpPr>
            <a:spLocks noGrp="1"/>
          </p:cNvSpPr>
          <p:nvPr>
            <p:ph type="body" sz="quarter" idx="16" hasCustomPrompt="1"/>
          </p:nvPr>
        </p:nvSpPr>
        <p:spPr>
          <a:xfrm>
            <a:off x="4609110" y="3574138"/>
            <a:ext cx="2031533" cy="187091"/>
          </a:xfrm>
        </p:spPr>
        <p:txBody>
          <a:bodyPr/>
          <a:lstStyle>
            <a:lvl1pPr marL="0" indent="0">
              <a:buFont typeface="Arial" charset="0"/>
              <a:buNone/>
              <a:tabLst/>
              <a:defRPr sz="1100">
                <a:solidFill>
                  <a:schemeClr val="tx1"/>
                </a:solidFill>
              </a:defRPr>
            </a:lvl1pPr>
            <a:lvl2pPr marL="0" indent="0">
              <a:buNone/>
              <a:tabLst/>
              <a:defRPr sz="1100"/>
            </a:lvl2pPr>
            <a:lvl3pPr marL="0" indent="0">
              <a:buFont typeface="Arial" charset="0"/>
              <a:buNone/>
              <a:tabLst/>
              <a:defRPr sz="1100"/>
            </a:lvl3pPr>
            <a:lvl4pPr marL="0" indent="0">
              <a:buNone/>
              <a:tabLst/>
              <a:defRPr sz="1100"/>
            </a:lvl4pPr>
            <a:lvl5pPr marL="0" indent="0">
              <a:buFont typeface="Arial" charset="0"/>
              <a:buNone/>
              <a:tabLst/>
              <a:defRPr sz="1100"/>
            </a:lvl5pPr>
          </a:lstStyle>
          <a:p>
            <a:pPr lvl="0"/>
            <a:r>
              <a:rPr lang="en-US" dirty="0"/>
              <a:t>Add location</a:t>
            </a: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ocations 2">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D680ED5-42ED-4EE0-B5AE-D0217316CC47}" type="slidenum">
              <a:rPr lang="en-GB" smtClean="0"/>
              <a:t>‹#›</a:t>
            </a:fld>
            <a:endParaRPr lang="en-GB"/>
          </a:p>
        </p:txBody>
      </p:sp>
      <p:sp>
        <p:nvSpPr>
          <p:cNvPr id="6" name="Picture Placeholder 8"/>
          <p:cNvSpPr>
            <a:spLocks noGrp="1"/>
          </p:cNvSpPr>
          <p:nvPr>
            <p:ph type="pic" sz="quarter" idx="13"/>
          </p:nvPr>
        </p:nvSpPr>
        <p:spPr>
          <a:xfrm>
            <a:off x="4536752" y="0"/>
            <a:ext cx="4607248" cy="3456000"/>
          </a:xfrm>
        </p:spPr>
        <p:txBody>
          <a:bodyPr lIns="360000" tIns="360000"/>
          <a:lstStyle/>
          <a:p>
            <a:endParaRPr lang="en-US" dirty="0"/>
          </a:p>
        </p:txBody>
      </p:sp>
      <p:sp>
        <p:nvSpPr>
          <p:cNvPr id="7" name="Picture Placeholder 8"/>
          <p:cNvSpPr>
            <a:spLocks noGrp="1"/>
          </p:cNvSpPr>
          <p:nvPr>
            <p:ph type="pic" sz="quarter" idx="14"/>
          </p:nvPr>
        </p:nvSpPr>
        <p:spPr>
          <a:xfrm>
            <a:off x="4536752" y="3402000"/>
            <a:ext cx="4606685" cy="3456000"/>
          </a:xfrm>
        </p:spPr>
        <p:txBody>
          <a:bodyPr lIns="360000" tIns="360000"/>
          <a:lstStyle/>
          <a:p>
            <a:endParaRPr lang="en-US" dirty="0"/>
          </a:p>
        </p:txBody>
      </p:sp>
      <p:sp>
        <p:nvSpPr>
          <p:cNvPr id="8" name="Picture Placeholder 8"/>
          <p:cNvSpPr>
            <a:spLocks noGrp="1"/>
          </p:cNvSpPr>
          <p:nvPr>
            <p:ph type="pic" sz="quarter" idx="15"/>
          </p:nvPr>
        </p:nvSpPr>
        <p:spPr>
          <a:xfrm>
            <a:off x="752" y="0"/>
            <a:ext cx="4536000" cy="3456000"/>
          </a:xfrm>
        </p:spPr>
        <p:txBody>
          <a:bodyPr lIns="360000" tIns="360000"/>
          <a:lstStyle/>
          <a:p>
            <a:endParaRPr lang="en-US" dirty="0"/>
          </a:p>
        </p:txBody>
      </p:sp>
      <p:sp>
        <p:nvSpPr>
          <p:cNvPr id="9" name="Picture Placeholder 8"/>
          <p:cNvSpPr>
            <a:spLocks noGrp="1"/>
          </p:cNvSpPr>
          <p:nvPr>
            <p:ph type="pic" sz="quarter" idx="16"/>
          </p:nvPr>
        </p:nvSpPr>
        <p:spPr>
          <a:xfrm>
            <a:off x="189" y="3402000"/>
            <a:ext cx="4536563" cy="3456000"/>
          </a:xfrm>
        </p:spPr>
        <p:txBody>
          <a:bodyPr lIns="360000" tIns="360000"/>
          <a:lstStyle/>
          <a:p>
            <a:endParaRPr lang="en-US" dirty="0"/>
          </a:p>
        </p:txBody>
      </p:sp>
      <p:sp>
        <p:nvSpPr>
          <p:cNvPr id="10" name="Text Placeholder 9"/>
          <p:cNvSpPr>
            <a:spLocks noGrp="1"/>
          </p:cNvSpPr>
          <p:nvPr>
            <p:ph type="body" sz="quarter" idx="17" hasCustomPrompt="1"/>
          </p:nvPr>
        </p:nvSpPr>
        <p:spPr>
          <a:xfrm>
            <a:off x="4609110" y="172138"/>
            <a:ext cx="2031533" cy="187091"/>
          </a:xfrm>
        </p:spPr>
        <p:txBody>
          <a:bodyPr/>
          <a:lstStyle>
            <a:lvl1pPr marL="0" indent="0">
              <a:buFont typeface="Arial" charset="0"/>
              <a:buNone/>
              <a:tabLst/>
              <a:defRPr sz="1100">
                <a:solidFill>
                  <a:schemeClr val="tx1"/>
                </a:solidFill>
              </a:defRPr>
            </a:lvl1pPr>
            <a:lvl2pPr marL="0" indent="0">
              <a:buNone/>
              <a:tabLst/>
              <a:defRPr sz="1100"/>
            </a:lvl2pPr>
            <a:lvl3pPr marL="0" indent="0">
              <a:buFont typeface="Arial" charset="0"/>
              <a:buNone/>
              <a:tabLst/>
              <a:defRPr sz="1100"/>
            </a:lvl3pPr>
            <a:lvl4pPr marL="0" indent="0">
              <a:buNone/>
              <a:tabLst/>
              <a:defRPr sz="1100"/>
            </a:lvl4pPr>
            <a:lvl5pPr marL="0" indent="0">
              <a:buFont typeface="Arial" charset="0"/>
              <a:buNone/>
              <a:tabLst/>
              <a:defRPr sz="1100"/>
            </a:lvl5pPr>
          </a:lstStyle>
          <a:p>
            <a:pPr lvl="0"/>
            <a:r>
              <a:rPr lang="en-US" dirty="0"/>
              <a:t>Add location</a:t>
            </a:r>
          </a:p>
        </p:txBody>
      </p:sp>
      <p:sp>
        <p:nvSpPr>
          <p:cNvPr id="11" name="Text Placeholder 9"/>
          <p:cNvSpPr>
            <a:spLocks noGrp="1"/>
          </p:cNvSpPr>
          <p:nvPr>
            <p:ph type="body" sz="quarter" idx="18" hasCustomPrompt="1"/>
          </p:nvPr>
        </p:nvSpPr>
        <p:spPr>
          <a:xfrm>
            <a:off x="4609110" y="3574138"/>
            <a:ext cx="2031533" cy="187091"/>
          </a:xfrm>
        </p:spPr>
        <p:txBody>
          <a:bodyPr/>
          <a:lstStyle>
            <a:lvl1pPr marL="0" indent="0">
              <a:buFont typeface="Arial" charset="0"/>
              <a:buNone/>
              <a:tabLst/>
              <a:defRPr sz="1100">
                <a:solidFill>
                  <a:schemeClr val="tx1"/>
                </a:solidFill>
              </a:defRPr>
            </a:lvl1pPr>
            <a:lvl2pPr marL="0" indent="0">
              <a:buNone/>
              <a:tabLst/>
              <a:defRPr sz="1100"/>
            </a:lvl2pPr>
            <a:lvl3pPr marL="0" indent="0">
              <a:buFont typeface="Arial" charset="0"/>
              <a:buNone/>
              <a:tabLst/>
              <a:defRPr sz="1100"/>
            </a:lvl3pPr>
            <a:lvl4pPr marL="0" indent="0">
              <a:buNone/>
              <a:tabLst/>
              <a:defRPr sz="1100"/>
            </a:lvl4pPr>
            <a:lvl5pPr marL="0" indent="0">
              <a:buFont typeface="Arial" charset="0"/>
              <a:buNone/>
              <a:tabLst/>
              <a:defRPr sz="1100"/>
            </a:lvl5pPr>
          </a:lstStyle>
          <a:p>
            <a:pPr lvl="0"/>
            <a:r>
              <a:rPr lang="en-US" dirty="0"/>
              <a:t>Add location</a:t>
            </a:r>
          </a:p>
        </p:txBody>
      </p:sp>
      <p:sp>
        <p:nvSpPr>
          <p:cNvPr id="12" name="Text Placeholder 9"/>
          <p:cNvSpPr>
            <a:spLocks noGrp="1"/>
          </p:cNvSpPr>
          <p:nvPr>
            <p:ph type="body" sz="quarter" idx="19" hasCustomPrompt="1"/>
          </p:nvPr>
        </p:nvSpPr>
        <p:spPr>
          <a:xfrm>
            <a:off x="164526" y="172138"/>
            <a:ext cx="2031533" cy="187091"/>
          </a:xfrm>
        </p:spPr>
        <p:txBody>
          <a:bodyPr/>
          <a:lstStyle>
            <a:lvl1pPr marL="0" indent="0">
              <a:buFont typeface="Arial" charset="0"/>
              <a:buNone/>
              <a:tabLst/>
              <a:defRPr sz="1100">
                <a:solidFill>
                  <a:schemeClr val="tx1"/>
                </a:solidFill>
              </a:defRPr>
            </a:lvl1pPr>
            <a:lvl2pPr marL="0" indent="0">
              <a:buNone/>
              <a:tabLst/>
              <a:defRPr sz="1100"/>
            </a:lvl2pPr>
            <a:lvl3pPr marL="0" indent="0">
              <a:buFont typeface="Arial" charset="0"/>
              <a:buNone/>
              <a:tabLst/>
              <a:defRPr sz="1100"/>
            </a:lvl3pPr>
            <a:lvl4pPr marL="0" indent="0">
              <a:buNone/>
              <a:tabLst/>
              <a:defRPr sz="1100"/>
            </a:lvl4pPr>
            <a:lvl5pPr marL="0" indent="0">
              <a:buFont typeface="Arial" charset="0"/>
              <a:buNone/>
              <a:tabLst/>
              <a:defRPr sz="1100"/>
            </a:lvl5pPr>
          </a:lstStyle>
          <a:p>
            <a:pPr lvl="0"/>
            <a:r>
              <a:rPr lang="en-US" dirty="0"/>
              <a:t>Add location</a:t>
            </a:r>
          </a:p>
        </p:txBody>
      </p:sp>
      <p:sp>
        <p:nvSpPr>
          <p:cNvPr id="13" name="Text Placeholder 9"/>
          <p:cNvSpPr>
            <a:spLocks noGrp="1"/>
          </p:cNvSpPr>
          <p:nvPr>
            <p:ph type="body" sz="quarter" idx="20" hasCustomPrompt="1"/>
          </p:nvPr>
        </p:nvSpPr>
        <p:spPr>
          <a:xfrm>
            <a:off x="164526" y="3574138"/>
            <a:ext cx="2031533" cy="187091"/>
          </a:xfrm>
        </p:spPr>
        <p:txBody>
          <a:bodyPr/>
          <a:lstStyle>
            <a:lvl1pPr marL="0" indent="0">
              <a:buFont typeface="Arial" charset="0"/>
              <a:buNone/>
              <a:tabLst/>
              <a:defRPr sz="1100">
                <a:solidFill>
                  <a:schemeClr val="tx1"/>
                </a:solidFill>
              </a:defRPr>
            </a:lvl1pPr>
            <a:lvl2pPr marL="0" indent="0">
              <a:buNone/>
              <a:tabLst/>
              <a:defRPr sz="1100"/>
            </a:lvl2pPr>
            <a:lvl3pPr marL="0" indent="0">
              <a:buFont typeface="Arial" charset="0"/>
              <a:buNone/>
              <a:tabLst/>
              <a:defRPr sz="1100"/>
            </a:lvl3pPr>
            <a:lvl4pPr marL="0" indent="0">
              <a:buNone/>
              <a:tabLst/>
              <a:defRPr sz="1100"/>
            </a:lvl4pPr>
            <a:lvl5pPr marL="0" indent="0">
              <a:buFont typeface="Arial" charset="0"/>
              <a:buNone/>
              <a:tabLst/>
              <a:defRPr sz="1100"/>
            </a:lvl5pPr>
          </a:lstStyle>
          <a:p>
            <a:pPr lvl="0"/>
            <a:r>
              <a:rPr lang="en-US" dirty="0"/>
              <a:t>Add location</a:t>
            </a: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hank you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08000" y="6156000"/>
            <a:ext cx="1283208" cy="368808"/>
          </a:xfrm>
          <a:prstGeom prst="rect">
            <a:avLst/>
          </a:prstGeom>
        </p:spPr>
      </p:pic>
      <p:sp>
        <p:nvSpPr>
          <p:cNvPr id="4" name="TextBox 3"/>
          <p:cNvSpPr txBox="1"/>
          <p:nvPr userDrawn="1"/>
        </p:nvSpPr>
        <p:spPr>
          <a:xfrm>
            <a:off x="0" y="1671403"/>
            <a:ext cx="9143999" cy="2653259"/>
          </a:xfrm>
          <a:prstGeom prst="rect">
            <a:avLst/>
          </a:prstGeom>
          <a:noFill/>
        </p:spPr>
        <p:txBody>
          <a:bodyPr wrap="square" lIns="0" tIns="0" rIns="0" bIns="0" rtlCol="0">
            <a:noAutofit/>
          </a:bodyPr>
          <a:lstStyle/>
          <a:p>
            <a:pPr algn="ctr">
              <a:lnSpc>
                <a:spcPct val="90000"/>
              </a:lnSpc>
            </a:pPr>
            <a:r>
              <a:rPr lang="en-US" sz="13600" dirty="0">
                <a:solidFill>
                  <a:schemeClr val="bg1"/>
                </a:solidFill>
                <a:latin typeface="Maggies Headline" charset="0"/>
                <a:ea typeface="Maggies Headline" charset="0"/>
                <a:cs typeface="Maggies Headline" charset="0"/>
              </a:rPr>
              <a:t>THANK</a:t>
            </a:r>
          </a:p>
          <a:p>
            <a:pPr algn="ctr">
              <a:lnSpc>
                <a:spcPct val="90000"/>
              </a:lnSpc>
            </a:pPr>
            <a:r>
              <a:rPr lang="en-US" sz="13600">
                <a:solidFill>
                  <a:schemeClr val="bg1"/>
                </a:solidFill>
                <a:latin typeface="Maggies Headline" charset="0"/>
                <a:ea typeface="Maggies Headline" charset="0"/>
                <a:cs typeface="Maggies Headline" charset="0"/>
              </a:rPr>
              <a:t>YOU</a:t>
            </a:r>
            <a:endParaRPr lang="en-US" sz="13600" dirty="0">
              <a:solidFill>
                <a:schemeClr val="bg1"/>
              </a:solidFill>
              <a:latin typeface="Maggies Headline" charset="0"/>
              <a:ea typeface="Maggies Headline" charset="0"/>
              <a:cs typeface="Maggies Headline" charset="0"/>
            </a:endParaRP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hank you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08000" y="6156000"/>
            <a:ext cx="1283208" cy="368808"/>
          </a:xfrm>
          <a:prstGeom prst="rect">
            <a:avLst/>
          </a:prstGeom>
        </p:spPr>
      </p:pic>
      <p:sp>
        <p:nvSpPr>
          <p:cNvPr id="4" name="TextBox 3"/>
          <p:cNvSpPr txBox="1"/>
          <p:nvPr userDrawn="1"/>
        </p:nvSpPr>
        <p:spPr>
          <a:xfrm>
            <a:off x="0" y="1671403"/>
            <a:ext cx="9143999" cy="2653259"/>
          </a:xfrm>
          <a:prstGeom prst="rect">
            <a:avLst/>
          </a:prstGeom>
          <a:noFill/>
        </p:spPr>
        <p:txBody>
          <a:bodyPr wrap="square" lIns="0" tIns="0" rIns="0" bIns="0" rtlCol="0">
            <a:noAutofit/>
          </a:bodyPr>
          <a:lstStyle/>
          <a:p>
            <a:pPr algn="ctr">
              <a:lnSpc>
                <a:spcPct val="90000"/>
              </a:lnSpc>
            </a:pPr>
            <a:r>
              <a:rPr lang="en-US" sz="13600" dirty="0">
                <a:solidFill>
                  <a:schemeClr val="bg1"/>
                </a:solidFill>
                <a:latin typeface="Maggies Headline" charset="0"/>
                <a:ea typeface="Maggies Headline" charset="0"/>
                <a:cs typeface="Maggies Headline" charset="0"/>
              </a:rPr>
              <a:t>THANK</a:t>
            </a:r>
          </a:p>
          <a:p>
            <a:pPr algn="ctr">
              <a:lnSpc>
                <a:spcPct val="90000"/>
              </a:lnSpc>
            </a:pPr>
            <a:r>
              <a:rPr lang="en-US" sz="13600">
                <a:solidFill>
                  <a:schemeClr val="bg1"/>
                </a:solidFill>
                <a:latin typeface="Maggies Headline" charset="0"/>
                <a:ea typeface="Maggies Headline" charset="0"/>
                <a:cs typeface="Maggies Headline" charset="0"/>
              </a:rPr>
              <a:t>YOU</a:t>
            </a:r>
            <a:endParaRPr lang="en-US" sz="13600" dirty="0">
              <a:solidFill>
                <a:schemeClr val="bg1"/>
              </a:solidFill>
              <a:latin typeface="Maggies Headline" charset="0"/>
              <a:ea typeface="Maggies Headline" charset="0"/>
              <a:cs typeface="Maggies Headline" charset="0"/>
            </a:endParaRP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Image  1/3">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0000" y="360000"/>
            <a:ext cx="4932000" cy="11880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540000" y="1001486"/>
            <a:ext cx="4932000" cy="5175477"/>
          </a:xfrm>
        </p:spPr>
        <p:txBody>
          <a:bodyPr/>
          <a:lstStyle>
            <a:lvl1pPr>
              <a:lnSpc>
                <a:spcPct val="100000"/>
              </a:lnSpc>
              <a:spcBef>
                <a:spcPts val="0"/>
              </a:spcBef>
              <a:spcAft>
                <a:spcPts val="1900"/>
              </a:spcAft>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p:txBody>
          <a:bodyPr/>
          <a:lstStyle/>
          <a:p>
            <a:pPr algn="l"/>
            <a:r>
              <a:rPr lang="en-GB" dirty="0"/>
              <a:t>00 Month Year / Location</a:t>
            </a:r>
          </a:p>
        </p:txBody>
      </p:sp>
      <p:sp>
        <p:nvSpPr>
          <p:cNvPr id="6" name="Slide Number Placeholder 5"/>
          <p:cNvSpPr>
            <a:spLocks noGrp="1"/>
          </p:cNvSpPr>
          <p:nvPr>
            <p:ph type="sldNum" sz="quarter" idx="12"/>
          </p:nvPr>
        </p:nvSpPr>
        <p:spPr/>
        <p:txBody>
          <a:bodyPr/>
          <a:lstStyle/>
          <a:p>
            <a:fld id="{9D680ED5-42ED-4EE0-B5AE-D0217316CC47}" type="slidenum">
              <a:rPr lang="en-GB" smtClean="0"/>
              <a:t>‹#›</a:t>
            </a:fld>
            <a:endParaRPr lang="en-GB"/>
          </a:p>
        </p:txBody>
      </p:sp>
      <p:sp>
        <p:nvSpPr>
          <p:cNvPr id="7" name="Picture Placeholder 8"/>
          <p:cNvSpPr>
            <a:spLocks noGrp="1"/>
          </p:cNvSpPr>
          <p:nvPr>
            <p:ph type="pic" sz="quarter" idx="13"/>
          </p:nvPr>
        </p:nvSpPr>
        <p:spPr>
          <a:xfrm>
            <a:off x="5976000" y="0"/>
            <a:ext cx="3168000" cy="6858000"/>
          </a:xfrm>
        </p:spPr>
        <p:txBody>
          <a:bodyPr/>
          <a:lstStyle/>
          <a:p>
            <a:endParaRPr lang="en-US" dirty="0"/>
          </a:p>
        </p:txBody>
      </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hank you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userDrawn="1"/>
        </p:nvSpPr>
        <p:spPr>
          <a:xfrm>
            <a:off x="0" y="1671403"/>
            <a:ext cx="9143999" cy="2653259"/>
          </a:xfrm>
          <a:prstGeom prst="rect">
            <a:avLst/>
          </a:prstGeom>
          <a:noFill/>
        </p:spPr>
        <p:txBody>
          <a:bodyPr wrap="square" lIns="0" tIns="0" rIns="0" bIns="0" rtlCol="0">
            <a:noAutofit/>
          </a:bodyPr>
          <a:lstStyle/>
          <a:p>
            <a:pPr algn="ctr">
              <a:lnSpc>
                <a:spcPct val="90000"/>
              </a:lnSpc>
            </a:pPr>
            <a:r>
              <a:rPr lang="en-US" sz="13600" dirty="0">
                <a:solidFill>
                  <a:schemeClr val="bg1"/>
                </a:solidFill>
                <a:latin typeface="Maggies Headline" charset="0"/>
                <a:ea typeface="Maggies Headline" charset="0"/>
                <a:cs typeface="Maggies Headline" charset="0"/>
              </a:rPr>
              <a:t>THANK</a:t>
            </a:r>
          </a:p>
          <a:p>
            <a:pPr algn="ctr">
              <a:lnSpc>
                <a:spcPct val="90000"/>
              </a:lnSpc>
            </a:pPr>
            <a:r>
              <a:rPr lang="en-US" sz="13600" dirty="0">
                <a:solidFill>
                  <a:schemeClr val="bg1"/>
                </a:solidFill>
                <a:latin typeface="Maggies Headline" charset="0"/>
                <a:ea typeface="Maggies Headline" charset="0"/>
                <a:cs typeface="Maggies Headline" charset="0"/>
              </a:rPr>
              <a:t>YOU</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08000" y="6156000"/>
            <a:ext cx="1283208" cy="368808"/>
          </a:xfrm>
          <a:prstGeom prst="rect">
            <a:avLst/>
          </a:prstGeom>
        </p:spPr>
      </p:pic>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Image 1/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0000" y="360000"/>
            <a:ext cx="3816000" cy="11880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540000" y="1001486"/>
            <a:ext cx="3816000" cy="517547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p:txBody>
          <a:bodyPr/>
          <a:lstStyle/>
          <a:p>
            <a:pPr algn="l"/>
            <a:r>
              <a:rPr lang="en-GB" dirty="0"/>
              <a:t>00 Month Year / Location</a:t>
            </a:r>
          </a:p>
        </p:txBody>
      </p:sp>
      <p:sp>
        <p:nvSpPr>
          <p:cNvPr id="6" name="Slide Number Placeholder 5"/>
          <p:cNvSpPr>
            <a:spLocks noGrp="1"/>
          </p:cNvSpPr>
          <p:nvPr>
            <p:ph type="sldNum" sz="quarter" idx="12"/>
          </p:nvPr>
        </p:nvSpPr>
        <p:spPr/>
        <p:txBody>
          <a:bodyPr/>
          <a:lstStyle/>
          <a:p>
            <a:fld id="{9D680ED5-42ED-4EE0-B5AE-D0217316CC47}" type="slidenum">
              <a:rPr lang="en-GB" smtClean="0"/>
              <a:t>‹#›</a:t>
            </a:fld>
            <a:endParaRPr lang="en-GB"/>
          </a:p>
        </p:txBody>
      </p:sp>
      <p:sp>
        <p:nvSpPr>
          <p:cNvPr id="7" name="Picture Placeholder 8"/>
          <p:cNvSpPr>
            <a:spLocks noGrp="1"/>
          </p:cNvSpPr>
          <p:nvPr>
            <p:ph type="pic" sz="quarter" idx="13"/>
          </p:nvPr>
        </p:nvSpPr>
        <p:spPr>
          <a:xfrm>
            <a:off x="4608000" y="0"/>
            <a:ext cx="4536000" cy="6858000"/>
          </a:xfrm>
        </p:spPr>
        <p:txBody>
          <a:bodyPr/>
          <a:lstStyle/>
          <a:p>
            <a:endParaRPr lang="en-US" dirty="0"/>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0000" y="360000"/>
            <a:ext cx="5255493" cy="11880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540000" y="1001486"/>
            <a:ext cx="5255493" cy="517547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p:txBody>
          <a:bodyPr/>
          <a:lstStyle/>
          <a:p>
            <a:pPr algn="l"/>
            <a:r>
              <a:rPr lang="en-GB" dirty="0"/>
              <a:t>00 Month Year / Location</a:t>
            </a:r>
          </a:p>
        </p:txBody>
      </p:sp>
      <p:sp>
        <p:nvSpPr>
          <p:cNvPr id="6" name="Slide Number Placeholder 5"/>
          <p:cNvSpPr>
            <a:spLocks noGrp="1"/>
          </p:cNvSpPr>
          <p:nvPr>
            <p:ph type="sldNum" sz="quarter" idx="12"/>
          </p:nvPr>
        </p:nvSpPr>
        <p:spPr/>
        <p:txBody>
          <a:bodyPr/>
          <a:lstStyle/>
          <a:p>
            <a:fld id="{9D680ED5-42ED-4EE0-B5AE-D0217316CC47}" type="slidenum">
              <a:rPr lang="en-GB" smtClean="0"/>
              <a:t>‹#›</a:t>
            </a:fld>
            <a:endParaRPr lang="en-GB"/>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ndraising">
    <p:bg>
      <p:bgPr>
        <a:solidFill>
          <a:schemeClr val="accent1"/>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500563" y="0"/>
            <a:ext cx="4643437" cy="6858000"/>
          </a:xfrm>
        </p:spPr>
        <p:txBody>
          <a:bodyPr/>
          <a:lstStyle/>
          <a:p>
            <a:endParaRPr lang="en-US"/>
          </a:p>
        </p:txBody>
      </p:sp>
      <p:sp>
        <p:nvSpPr>
          <p:cNvPr id="3" name="Content Placeholder 2"/>
          <p:cNvSpPr>
            <a:spLocks noGrp="1"/>
          </p:cNvSpPr>
          <p:nvPr>
            <p:ph idx="1"/>
          </p:nvPr>
        </p:nvSpPr>
        <p:spPr>
          <a:xfrm>
            <a:off x="540000" y="1023257"/>
            <a:ext cx="3735786" cy="5153706"/>
          </a:xfrm>
        </p:spPr>
        <p:txBody>
          <a:bodyPr/>
          <a:lstStyle>
            <a:lvl1pPr marL="0" indent="0" algn="l">
              <a:lnSpc>
                <a:spcPct val="100000"/>
              </a:lnSpc>
              <a:spcAft>
                <a:spcPts val="1700"/>
              </a:spcAft>
              <a:buFont typeface="Arial" charset="0"/>
              <a:buNone/>
              <a:defRPr sz="1400"/>
            </a:lvl1pPr>
            <a:lvl2pPr marL="0" indent="0" algn="l">
              <a:lnSpc>
                <a:spcPct val="100000"/>
              </a:lnSpc>
              <a:spcAft>
                <a:spcPts val="1700"/>
              </a:spcAft>
              <a:buNone/>
              <a:defRPr sz="1400"/>
            </a:lvl2pPr>
            <a:lvl3pPr marL="0" indent="0" algn="l">
              <a:lnSpc>
                <a:spcPct val="100000"/>
              </a:lnSpc>
              <a:spcAft>
                <a:spcPts val="1700"/>
              </a:spcAft>
              <a:buFont typeface="Arial" charset="0"/>
              <a:buNone/>
              <a:defRPr sz="1400"/>
            </a:lvl3pPr>
            <a:lvl4pPr marL="0" indent="0" algn="l">
              <a:lnSpc>
                <a:spcPct val="100000"/>
              </a:lnSpc>
              <a:spcAft>
                <a:spcPts val="1700"/>
              </a:spcAft>
              <a:buNone/>
              <a:defRPr sz="1400"/>
            </a:lvl4pPr>
            <a:lvl5pPr marL="0" indent="0" algn="l">
              <a:lnSpc>
                <a:spcPct val="100000"/>
              </a:lnSpc>
              <a:spcAft>
                <a:spcPts val="1700"/>
              </a:spcAft>
              <a:buFont typeface="Arial" charset="0"/>
              <a:buNone/>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p:txBody>
          <a:bodyPr/>
          <a:lstStyle>
            <a:lvl1pPr algn="l">
              <a:defRPr/>
            </a:lvl1pPr>
          </a:lstStyle>
          <a:p>
            <a:r>
              <a:rPr lang="en-GB"/>
              <a:t>00 Month Year / Location</a:t>
            </a:r>
          </a:p>
        </p:txBody>
      </p:sp>
      <p:sp>
        <p:nvSpPr>
          <p:cNvPr id="6" name="Slide Number Placeholder 5"/>
          <p:cNvSpPr>
            <a:spLocks noGrp="1"/>
          </p:cNvSpPr>
          <p:nvPr>
            <p:ph type="sldNum" sz="quarter" idx="12"/>
          </p:nvPr>
        </p:nvSpPr>
        <p:spPr/>
        <p:txBody>
          <a:bodyPr/>
          <a:lstStyle/>
          <a:p>
            <a:fld id="{9D680ED5-42ED-4EE0-B5AE-D0217316CC47}" type="slidenum">
              <a:rPr lang="en-GB" smtClean="0"/>
              <a:t>‹#›</a:t>
            </a:fld>
            <a:endParaRPr lang="en-GB"/>
          </a:p>
        </p:txBody>
      </p:sp>
      <p:sp>
        <p:nvSpPr>
          <p:cNvPr id="8" name="Title 1"/>
          <p:cNvSpPr>
            <a:spLocks noGrp="1"/>
          </p:cNvSpPr>
          <p:nvPr>
            <p:ph type="title"/>
          </p:nvPr>
        </p:nvSpPr>
        <p:spPr>
          <a:xfrm>
            <a:off x="540000" y="360000"/>
            <a:ext cx="3735786" cy="1188000"/>
          </a:xfrm>
        </p:spPr>
        <p:txBody>
          <a:bodyPr/>
          <a:lstStyle>
            <a:lvl1pPr>
              <a:defRPr>
                <a:solidFill>
                  <a:schemeClr val="bg1"/>
                </a:solidFill>
              </a:defRPr>
            </a:lvl1pPr>
          </a:lstStyle>
          <a:p>
            <a:r>
              <a:rPr lang="en-US" dirty="0"/>
              <a:t>Click to edit Master title style</a:t>
            </a:r>
            <a:endParaRPr lang="en-GB" dirty="0"/>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757CA717-DD90-4F9E-9986-770B72D05A10}"/>
              </a:ext>
            </a:extLst>
          </p:cNvPr>
          <p:cNvSpPr>
            <a:spLocks noEditPoints="1"/>
          </p:cNvSpPr>
          <p:nvPr userDrawn="1"/>
        </p:nvSpPr>
        <p:spPr bwMode="auto">
          <a:xfrm>
            <a:off x="5297488" y="3551238"/>
            <a:ext cx="2578100" cy="2551113"/>
          </a:xfrm>
          <a:custGeom>
            <a:avLst/>
            <a:gdLst>
              <a:gd name="T0" fmla="*/ 6 w 284"/>
              <a:gd name="T1" fmla="*/ 27 h 280"/>
              <a:gd name="T2" fmla="*/ 23 w 284"/>
              <a:gd name="T3" fmla="*/ 41 h 280"/>
              <a:gd name="T4" fmla="*/ 79 w 284"/>
              <a:gd name="T5" fmla="*/ 50 h 280"/>
              <a:gd name="T6" fmla="*/ 125 w 284"/>
              <a:gd name="T7" fmla="*/ 52 h 280"/>
              <a:gd name="T8" fmla="*/ 172 w 284"/>
              <a:gd name="T9" fmla="*/ 47 h 280"/>
              <a:gd name="T10" fmla="*/ 196 w 284"/>
              <a:gd name="T11" fmla="*/ 37 h 280"/>
              <a:gd name="T12" fmla="*/ 203 w 284"/>
              <a:gd name="T13" fmla="*/ 19 h 280"/>
              <a:gd name="T14" fmla="*/ 172 w 284"/>
              <a:gd name="T15" fmla="*/ 37 h 280"/>
              <a:gd name="T16" fmla="*/ 109 w 284"/>
              <a:gd name="T17" fmla="*/ 28 h 280"/>
              <a:gd name="T18" fmla="*/ 59 w 284"/>
              <a:gd name="T19" fmla="*/ 29 h 280"/>
              <a:gd name="T20" fmla="*/ 21 w 284"/>
              <a:gd name="T21" fmla="*/ 38 h 280"/>
              <a:gd name="T22" fmla="*/ 208 w 284"/>
              <a:gd name="T23" fmla="*/ 93 h 280"/>
              <a:gd name="T24" fmla="*/ 234 w 284"/>
              <a:gd name="T25" fmla="*/ 85 h 280"/>
              <a:gd name="T26" fmla="*/ 256 w 284"/>
              <a:gd name="T27" fmla="*/ 100 h 280"/>
              <a:gd name="T28" fmla="*/ 264 w 284"/>
              <a:gd name="T29" fmla="*/ 134 h 280"/>
              <a:gd name="T30" fmla="*/ 254 w 284"/>
              <a:gd name="T31" fmla="*/ 178 h 280"/>
              <a:gd name="T32" fmla="*/ 232 w 284"/>
              <a:gd name="T33" fmla="*/ 196 h 280"/>
              <a:gd name="T34" fmla="*/ 202 w 284"/>
              <a:gd name="T35" fmla="*/ 196 h 280"/>
              <a:gd name="T36" fmla="*/ 196 w 284"/>
              <a:gd name="T37" fmla="*/ 222 h 280"/>
              <a:gd name="T38" fmla="*/ 238 w 284"/>
              <a:gd name="T39" fmla="*/ 217 h 280"/>
              <a:gd name="T40" fmla="*/ 265 w 284"/>
              <a:gd name="T41" fmla="*/ 196 h 280"/>
              <a:gd name="T42" fmla="*/ 284 w 284"/>
              <a:gd name="T43" fmla="*/ 142 h 280"/>
              <a:gd name="T44" fmla="*/ 273 w 284"/>
              <a:gd name="T45" fmla="*/ 93 h 280"/>
              <a:gd name="T46" fmla="*/ 240 w 284"/>
              <a:gd name="T47" fmla="*/ 65 h 280"/>
              <a:gd name="T48" fmla="*/ 214 w 284"/>
              <a:gd name="T49" fmla="*/ 66 h 280"/>
              <a:gd name="T50" fmla="*/ 7 w 284"/>
              <a:gd name="T51" fmla="*/ 137 h 280"/>
              <a:gd name="T52" fmla="*/ 17 w 284"/>
              <a:gd name="T53" fmla="*/ 254 h 280"/>
              <a:gd name="T54" fmla="*/ 80 w 284"/>
              <a:gd name="T55" fmla="*/ 279 h 280"/>
              <a:gd name="T56" fmla="*/ 170 w 284"/>
              <a:gd name="T57" fmla="*/ 269 h 280"/>
              <a:gd name="T58" fmla="*/ 196 w 284"/>
              <a:gd name="T59" fmla="*/ 238 h 280"/>
              <a:gd name="T60" fmla="*/ 196 w 284"/>
              <a:gd name="T61" fmla="*/ 135 h 280"/>
              <a:gd name="T62" fmla="*/ 204 w 284"/>
              <a:gd name="T63" fmla="*/ 39 h 280"/>
              <a:gd name="T64" fmla="*/ 191 w 284"/>
              <a:gd name="T65" fmla="*/ 11 h 280"/>
              <a:gd name="T66" fmla="*/ 132 w 284"/>
              <a:gd name="T67" fmla="*/ 2 h 280"/>
              <a:gd name="T68" fmla="*/ 68 w 284"/>
              <a:gd name="T69" fmla="*/ 0 h 280"/>
              <a:gd name="T70" fmla="*/ 17 w 284"/>
              <a:gd name="T71" fmla="*/ 11 h 280"/>
              <a:gd name="T72" fmla="*/ 0 w 284"/>
              <a:gd name="T73" fmla="*/ 31 h 280"/>
              <a:gd name="T74" fmla="*/ 5 w 284"/>
              <a:gd name="T75" fmla="*/ 10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4" h="280">
                <a:moveTo>
                  <a:pt x="8" y="18"/>
                </a:moveTo>
                <a:cubicBezTo>
                  <a:pt x="6" y="27"/>
                  <a:pt x="6" y="27"/>
                  <a:pt x="6" y="27"/>
                </a:cubicBezTo>
                <a:cubicBezTo>
                  <a:pt x="13" y="36"/>
                  <a:pt x="13" y="36"/>
                  <a:pt x="13" y="36"/>
                </a:cubicBezTo>
                <a:cubicBezTo>
                  <a:pt x="23" y="41"/>
                  <a:pt x="23" y="41"/>
                  <a:pt x="23" y="41"/>
                </a:cubicBezTo>
                <a:cubicBezTo>
                  <a:pt x="40" y="45"/>
                  <a:pt x="40" y="45"/>
                  <a:pt x="40" y="45"/>
                </a:cubicBezTo>
                <a:cubicBezTo>
                  <a:pt x="79" y="50"/>
                  <a:pt x="79" y="50"/>
                  <a:pt x="79" y="50"/>
                </a:cubicBezTo>
                <a:cubicBezTo>
                  <a:pt x="98" y="52"/>
                  <a:pt x="98" y="52"/>
                  <a:pt x="98" y="52"/>
                </a:cubicBezTo>
                <a:cubicBezTo>
                  <a:pt x="125" y="52"/>
                  <a:pt x="125" y="52"/>
                  <a:pt x="125" y="52"/>
                </a:cubicBezTo>
                <a:cubicBezTo>
                  <a:pt x="149" y="50"/>
                  <a:pt x="149" y="50"/>
                  <a:pt x="149" y="50"/>
                </a:cubicBezTo>
                <a:cubicBezTo>
                  <a:pt x="172" y="47"/>
                  <a:pt x="172" y="47"/>
                  <a:pt x="172" y="47"/>
                </a:cubicBezTo>
                <a:cubicBezTo>
                  <a:pt x="189" y="42"/>
                  <a:pt x="189" y="42"/>
                  <a:pt x="189" y="42"/>
                </a:cubicBezTo>
                <a:cubicBezTo>
                  <a:pt x="196" y="37"/>
                  <a:pt x="196" y="37"/>
                  <a:pt x="196" y="37"/>
                </a:cubicBezTo>
                <a:cubicBezTo>
                  <a:pt x="204" y="28"/>
                  <a:pt x="204" y="28"/>
                  <a:pt x="204" y="28"/>
                </a:cubicBezTo>
                <a:cubicBezTo>
                  <a:pt x="203" y="19"/>
                  <a:pt x="203" y="19"/>
                  <a:pt x="203" y="19"/>
                </a:cubicBezTo>
                <a:moveTo>
                  <a:pt x="189" y="42"/>
                </a:moveTo>
                <a:cubicBezTo>
                  <a:pt x="189" y="42"/>
                  <a:pt x="183" y="39"/>
                  <a:pt x="172" y="37"/>
                </a:cubicBezTo>
                <a:cubicBezTo>
                  <a:pt x="161" y="34"/>
                  <a:pt x="137" y="31"/>
                  <a:pt x="131" y="30"/>
                </a:cubicBezTo>
                <a:cubicBezTo>
                  <a:pt x="125" y="29"/>
                  <a:pt x="115" y="28"/>
                  <a:pt x="109" y="28"/>
                </a:cubicBezTo>
                <a:cubicBezTo>
                  <a:pt x="103" y="27"/>
                  <a:pt x="87" y="27"/>
                  <a:pt x="80" y="28"/>
                </a:cubicBezTo>
                <a:cubicBezTo>
                  <a:pt x="75" y="28"/>
                  <a:pt x="64" y="29"/>
                  <a:pt x="59" y="29"/>
                </a:cubicBezTo>
                <a:cubicBezTo>
                  <a:pt x="54" y="30"/>
                  <a:pt x="37" y="33"/>
                  <a:pt x="37" y="33"/>
                </a:cubicBezTo>
                <a:cubicBezTo>
                  <a:pt x="21" y="38"/>
                  <a:pt x="21" y="38"/>
                  <a:pt x="21" y="38"/>
                </a:cubicBezTo>
                <a:moveTo>
                  <a:pt x="199" y="107"/>
                </a:moveTo>
                <a:cubicBezTo>
                  <a:pt x="208" y="93"/>
                  <a:pt x="208" y="93"/>
                  <a:pt x="208" y="93"/>
                </a:cubicBezTo>
                <a:cubicBezTo>
                  <a:pt x="208" y="93"/>
                  <a:pt x="214" y="87"/>
                  <a:pt x="219" y="85"/>
                </a:cubicBezTo>
                <a:cubicBezTo>
                  <a:pt x="224" y="83"/>
                  <a:pt x="229" y="85"/>
                  <a:pt x="234" y="85"/>
                </a:cubicBezTo>
                <a:cubicBezTo>
                  <a:pt x="238" y="85"/>
                  <a:pt x="244" y="88"/>
                  <a:pt x="247" y="90"/>
                </a:cubicBezTo>
                <a:cubicBezTo>
                  <a:pt x="251" y="92"/>
                  <a:pt x="254" y="97"/>
                  <a:pt x="256" y="100"/>
                </a:cubicBezTo>
                <a:cubicBezTo>
                  <a:pt x="258" y="104"/>
                  <a:pt x="261" y="118"/>
                  <a:pt x="261" y="118"/>
                </a:cubicBezTo>
                <a:cubicBezTo>
                  <a:pt x="261" y="118"/>
                  <a:pt x="264" y="129"/>
                  <a:pt x="264" y="134"/>
                </a:cubicBezTo>
                <a:cubicBezTo>
                  <a:pt x="264" y="140"/>
                  <a:pt x="263" y="151"/>
                  <a:pt x="262" y="156"/>
                </a:cubicBezTo>
                <a:cubicBezTo>
                  <a:pt x="261" y="161"/>
                  <a:pt x="254" y="178"/>
                  <a:pt x="254" y="178"/>
                </a:cubicBezTo>
                <a:cubicBezTo>
                  <a:pt x="254" y="178"/>
                  <a:pt x="248" y="186"/>
                  <a:pt x="244" y="188"/>
                </a:cubicBezTo>
                <a:cubicBezTo>
                  <a:pt x="241" y="191"/>
                  <a:pt x="236" y="194"/>
                  <a:pt x="232" y="196"/>
                </a:cubicBezTo>
                <a:cubicBezTo>
                  <a:pt x="227" y="197"/>
                  <a:pt x="214" y="199"/>
                  <a:pt x="211" y="199"/>
                </a:cubicBezTo>
                <a:cubicBezTo>
                  <a:pt x="208" y="198"/>
                  <a:pt x="205" y="198"/>
                  <a:pt x="202" y="196"/>
                </a:cubicBezTo>
                <a:cubicBezTo>
                  <a:pt x="199" y="194"/>
                  <a:pt x="196" y="188"/>
                  <a:pt x="196" y="188"/>
                </a:cubicBezTo>
                <a:moveTo>
                  <a:pt x="196" y="222"/>
                </a:moveTo>
                <a:cubicBezTo>
                  <a:pt x="214" y="222"/>
                  <a:pt x="214" y="222"/>
                  <a:pt x="214" y="222"/>
                </a:cubicBezTo>
                <a:cubicBezTo>
                  <a:pt x="214" y="222"/>
                  <a:pt x="231" y="220"/>
                  <a:pt x="238" y="217"/>
                </a:cubicBezTo>
                <a:cubicBezTo>
                  <a:pt x="245" y="214"/>
                  <a:pt x="248" y="211"/>
                  <a:pt x="251" y="209"/>
                </a:cubicBezTo>
                <a:cubicBezTo>
                  <a:pt x="255" y="206"/>
                  <a:pt x="262" y="199"/>
                  <a:pt x="265" y="196"/>
                </a:cubicBezTo>
                <a:cubicBezTo>
                  <a:pt x="267" y="193"/>
                  <a:pt x="275" y="182"/>
                  <a:pt x="276" y="178"/>
                </a:cubicBezTo>
                <a:cubicBezTo>
                  <a:pt x="278" y="174"/>
                  <a:pt x="284" y="147"/>
                  <a:pt x="284" y="142"/>
                </a:cubicBezTo>
                <a:cubicBezTo>
                  <a:pt x="284" y="138"/>
                  <a:pt x="283" y="118"/>
                  <a:pt x="281" y="112"/>
                </a:cubicBezTo>
                <a:cubicBezTo>
                  <a:pt x="279" y="105"/>
                  <a:pt x="276" y="98"/>
                  <a:pt x="273" y="93"/>
                </a:cubicBezTo>
                <a:cubicBezTo>
                  <a:pt x="271" y="89"/>
                  <a:pt x="264" y="79"/>
                  <a:pt x="259" y="75"/>
                </a:cubicBezTo>
                <a:cubicBezTo>
                  <a:pt x="255" y="72"/>
                  <a:pt x="243" y="66"/>
                  <a:pt x="240" y="65"/>
                </a:cubicBezTo>
                <a:cubicBezTo>
                  <a:pt x="237" y="65"/>
                  <a:pt x="232" y="63"/>
                  <a:pt x="228" y="64"/>
                </a:cubicBezTo>
                <a:cubicBezTo>
                  <a:pt x="224" y="64"/>
                  <a:pt x="217" y="66"/>
                  <a:pt x="214" y="66"/>
                </a:cubicBezTo>
                <a:cubicBezTo>
                  <a:pt x="212" y="67"/>
                  <a:pt x="202" y="70"/>
                  <a:pt x="202" y="70"/>
                </a:cubicBezTo>
                <a:moveTo>
                  <a:pt x="7" y="137"/>
                </a:moveTo>
                <a:cubicBezTo>
                  <a:pt x="12" y="225"/>
                  <a:pt x="12" y="225"/>
                  <a:pt x="12" y="225"/>
                </a:cubicBezTo>
                <a:cubicBezTo>
                  <a:pt x="12" y="225"/>
                  <a:pt x="12" y="249"/>
                  <a:pt x="17" y="254"/>
                </a:cubicBezTo>
                <a:cubicBezTo>
                  <a:pt x="22" y="258"/>
                  <a:pt x="31" y="264"/>
                  <a:pt x="37" y="267"/>
                </a:cubicBezTo>
                <a:cubicBezTo>
                  <a:pt x="43" y="270"/>
                  <a:pt x="69" y="278"/>
                  <a:pt x="80" y="279"/>
                </a:cubicBezTo>
                <a:cubicBezTo>
                  <a:pt x="91" y="280"/>
                  <a:pt x="119" y="280"/>
                  <a:pt x="128" y="279"/>
                </a:cubicBezTo>
                <a:cubicBezTo>
                  <a:pt x="137" y="278"/>
                  <a:pt x="162" y="273"/>
                  <a:pt x="170" y="269"/>
                </a:cubicBezTo>
                <a:cubicBezTo>
                  <a:pt x="177" y="266"/>
                  <a:pt x="184" y="262"/>
                  <a:pt x="187" y="258"/>
                </a:cubicBezTo>
                <a:cubicBezTo>
                  <a:pt x="191" y="254"/>
                  <a:pt x="196" y="246"/>
                  <a:pt x="196" y="238"/>
                </a:cubicBezTo>
                <a:cubicBezTo>
                  <a:pt x="197" y="230"/>
                  <a:pt x="196" y="190"/>
                  <a:pt x="196" y="190"/>
                </a:cubicBezTo>
                <a:cubicBezTo>
                  <a:pt x="196" y="135"/>
                  <a:pt x="196" y="135"/>
                  <a:pt x="196" y="135"/>
                </a:cubicBezTo>
                <a:cubicBezTo>
                  <a:pt x="201" y="78"/>
                  <a:pt x="201" y="78"/>
                  <a:pt x="201" y="78"/>
                </a:cubicBezTo>
                <a:cubicBezTo>
                  <a:pt x="201" y="78"/>
                  <a:pt x="205" y="35"/>
                  <a:pt x="204" y="39"/>
                </a:cubicBezTo>
                <a:cubicBezTo>
                  <a:pt x="204" y="43"/>
                  <a:pt x="205" y="22"/>
                  <a:pt x="203" y="19"/>
                </a:cubicBezTo>
                <a:cubicBezTo>
                  <a:pt x="201" y="15"/>
                  <a:pt x="191" y="11"/>
                  <a:pt x="191" y="11"/>
                </a:cubicBezTo>
                <a:cubicBezTo>
                  <a:pt x="191" y="11"/>
                  <a:pt x="175" y="6"/>
                  <a:pt x="167" y="5"/>
                </a:cubicBezTo>
                <a:cubicBezTo>
                  <a:pt x="160" y="4"/>
                  <a:pt x="139" y="2"/>
                  <a:pt x="132" y="2"/>
                </a:cubicBezTo>
                <a:cubicBezTo>
                  <a:pt x="125" y="1"/>
                  <a:pt x="111" y="1"/>
                  <a:pt x="100" y="0"/>
                </a:cubicBezTo>
                <a:cubicBezTo>
                  <a:pt x="89" y="0"/>
                  <a:pt x="68" y="0"/>
                  <a:pt x="68" y="0"/>
                </a:cubicBezTo>
                <a:cubicBezTo>
                  <a:pt x="40" y="4"/>
                  <a:pt x="40" y="4"/>
                  <a:pt x="40" y="4"/>
                </a:cubicBezTo>
                <a:cubicBezTo>
                  <a:pt x="40" y="4"/>
                  <a:pt x="22" y="8"/>
                  <a:pt x="17" y="11"/>
                </a:cubicBezTo>
                <a:cubicBezTo>
                  <a:pt x="11" y="14"/>
                  <a:pt x="5" y="19"/>
                  <a:pt x="4" y="21"/>
                </a:cubicBezTo>
                <a:cubicBezTo>
                  <a:pt x="2" y="23"/>
                  <a:pt x="0" y="27"/>
                  <a:pt x="0" y="31"/>
                </a:cubicBezTo>
                <a:cubicBezTo>
                  <a:pt x="0" y="36"/>
                  <a:pt x="2" y="59"/>
                  <a:pt x="2" y="59"/>
                </a:cubicBezTo>
                <a:cubicBezTo>
                  <a:pt x="5" y="102"/>
                  <a:pt x="5" y="102"/>
                  <a:pt x="5" y="102"/>
                </a:cubicBezTo>
                <a:lnTo>
                  <a:pt x="7" y="137"/>
                </a:lnTo>
                <a:close/>
              </a:path>
            </a:pathLst>
          </a:custGeom>
          <a:noFill/>
          <a:ln w="80963"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Freeform 6">
            <a:extLst>
              <a:ext uri="{FF2B5EF4-FFF2-40B4-BE49-F238E27FC236}">
                <a16:creationId xmlns:a16="http://schemas.microsoft.com/office/drawing/2014/main" id="{7074434D-6628-406B-B81A-D055E533C241}"/>
              </a:ext>
            </a:extLst>
          </p:cNvPr>
          <p:cNvSpPr>
            <a:spLocks noEditPoints="1"/>
          </p:cNvSpPr>
          <p:nvPr userDrawn="1"/>
        </p:nvSpPr>
        <p:spPr bwMode="auto">
          <a:xfrm>
            <a:off x="1277938" y="765176"/>
            <a:ext cx="5291138" cy="3406775"/>
          </a:xfrm>
          <a:custGeom>
            <a:avLst/>
            <a:gdLst>
              <a:gd name="T0" fmla="*/ 161 w 583"/>
              <a:gd name="T1" fmla="*/ 112 h 374"/>
              <a:gd name="T2" fmla="*/ 141 w 583"/>
              <a:gd name="T3" fmla="*/ 82 h 374"/>
              <a:gd name="T4" fmla="*/ 103 w 583"/>
              <a:gd name="T5" fmla="*/ 73 h 374"/>
              <a:gd name="T6" fmla="*/ 52 w 583"/>
              <a:gd name="T7" fmla="*/ 85 h 374"/>
              <a:gd name="T8" fmla="*/ 14 w 583"/>
              <a:gd name="T9" fmla="*/ 121 h 374"/>
              <a:gd name="T10" fmla="*/ 0 w 583"/>
              <a:gd name="T11" fmla="*/ 172 h 374"/>
              <a:gd name="T12" fmla="*/ 18 w 583"/>
              <a:gd name="T13" fmla="*/ 229 h 374"/>
              <a:gd name="T14" fmla="*/ 61 w 583"/>
              <a:gd name="T15" fmla="*/ 255 h 374"/>
              <a:gd name="T16" fmla="*/ 126 w 583"/>
              <a:gd name="T17" fmla="*/ 258 h 374"/>
              <a:gd name="T18" fmla="*/ 435 w 583"/>
              <a:gd name="T19" fmla="*/ 171 h 374"/>
              <a:gd name="T20" fmla="*/ 475 w 583"/>
              <a:gd name="T21" fmla="*/ 160 h 374"/>
              <a:gd name="T22" fmla="*/ 532 w 583"/>
              <a:gd name="T23" fmla="*/ 83 h 374"/>
              <a:gd name="T24" fmla="*/ 564 w 583"/>
              <a:gd name="T25" fmla="*/ 46 h 374"/>
              <a:gd name="T26" fmla="*/ 554 w 583"/>
              <a:gd name="T27" fmla="*/ 115 h 374"/>
              <a:gd name="T28" fmla="*/ 513 w 583"/>
              <a:gd name="T29" fmla="*/ 221 h 374"/>
              <a:gd name="T30" fmla="*/ 436 w 583"/>
              <a:gd name="T31" fmla="*/ 262 h 374"/>
              <a:gd name="T32" fmla="*/ 153 w 583"/>
              <a:gd name="T33" fmla="*/ 122 h 374"/>
              <a:gd name="T34" fmla="*/ 102 w 583"/>
              <a:gd name="T35" fmla="*/ 97 h 374"/>
              <a:gd name="T36" fmla="*/ 51 w 583"/>
              <a:gd name="T37" fmla="*/ 117 h 374"/>
              <a:gd name="T38" fmla="*/ 27 w 583"/>
              <a:gd name="T39" fmla="*/ 163 h 374"/>
              <a:gd name="T40" fmla="*/ 40 w 583"/>
              <a:gd name="T41" fmla="*/ 203 h 374"/>
              <a:gd name="T42" fmla="*/ 77 w 583"/>
              <a:gd name="T43" fmla="*/ 227 h 374"/>
              <a:gd name="T44" fmla="*/ 121 w 583"/>
              <a:gd name="T45" fmla="*/ 233 h 374"/>
              <a:gd name="T46" fmla="*/ 257 w 583"/>
              <a:gd name="T47" fmla="*/ 31 h 374"/>
              <a:gd name="T48" fmla="*/ 281 w 583"/>
              <a:gd name="T49" fmla="*/ 0 h 374"/>
              <a:gd name="T50" fmla="*/ 304 w 583"/>
              <a:gd name="T51" fmla="*/ 31 h 374"/>
              <a:gd name="T52" fmla="*/ 181 w 583"/>
              <a:gd name="T53" fmla="*/ 91 h 374"/>
              <a:gd name="T54" fmla="*/ 229 w 583"/>
              <a:gd name="T55" fmla="*/ 107 h 374"/>
              <a:gd name="T56" fmla="*/ 284 w 583"/>
              <a:gd name="T57" fmla="*/ 115 h 374"/>
              <a:gd name="T58" fmla="*/ 342 w 583"/>
              <a:gd name="T59" fmla="*/ 107 h 374"/>
              <a:gd name="T60" fmla="*/ 382 w 583"/>
              <a:gd name="T61" fmla="*/ 85 h 374"/>
              <a:gd name="T62" fmla="*/ 181 w 583"/>
              <a:gd name="T63" fmla="*/ 91 h 374"/>
              <a:gd name="T64" fmla="*/ 142 w 583"/>
              <a:gd name="T65" fmla="*/ 138 h 374"/>
              <a:gd name="T66" fmla="*/ 121 w 583"/>
              <a:gd name="T67" fmla="*/ 206 h 374"/>
              <a:gd name="T68" fmla="*/ 133 w 583"/>
              <a:gd name="T69" fmla="*/ 283 h 374"/>
              <a:gd name="T70" fmla="*/ 189 w 583"/>
              <a:gd name="T71" fmla="*/ 353 h 374"/>
              <a:gd name="T72" fmla="*/ 270 w 583"/>
              <a:gd name="T73" fmla="*/ 374 h 374"/>
              <a:gd name="T74" fmla="*/ 361 w 583"/>
              <a:gd name="T75" fmla="*/ 352 h 374"/>
              <a:gd name="T76" fmla="*/ 424 w 583"/>
              <a:gd name="T77" fmla="*/ 292 h 374"/>
              <a:gd name="T78" fmla="*/ 442 w 583"/>
              <a:gd name="T79" fmla="*/ 215 h 374"/>
              <a:gd name="T80" fmla="*/ 382 w 583"/>
              <a:gd name="T81" fmla="*/ 85 h 374"/>
              <a:gd name="T82" fmla="*/ 351 w 583"/>
              <a:gd name="T83" fmla="*/ 48 h 374"/>
              <a:gd name="T84" fmla="*/ 282 w 583"/>
              <a:gd name="T85" fmla="*/ 30 h 374"/>
              <a:gd name="T86" fmla="*/ 210 w 583"/>
              <a:gd name="T87" fmla="*/ 50 h 374"/>
              <a:gd name="T88" fmla="*/ 181 w 583"/>
              <a:gd name="T89" fmla="*/ 91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3" h="374">
                <a:moveTo>
                  <a:pt x="161" y="112"/>
                </a:moveTo>
                <a:cubicBezTo>
                  <a:pt x="161" y="112"/>
                  <a:pt x="152" y="89"/>
                  <a:pt x="141" y="82"/>
                </a:cubicBezTo>
                <a:cubicBezTo>
                  <a:pt x="130" y="76"/>
                  <a:pt x="112" y="73"/>
                  <a:pt x="103" y="73"/>
                </a:cubicBezTo>
                <a:cubicBezTo>
                  <a:pt x="95" y="73"/>
                  <a:pt x="59" y="80"/>
                  <a:pt x="52" y="85"/>
                </a:cubicBezTo>
                <a:cubicBezTo>
                  <a:pt x="45" y="89"/>
                  <a:pt x="18" y="113"/>
                  <a:pt x="14" y="121"/>
                </a:cubicBezTo>
                <a:cubicBezTo>
                  <a:pt x="10" y="129"/>
                  <a:pt x="0" y="160"/>
                  <a:pt x="0" y="172"/>
                </a:cubicBezTo>
                <a:cubicBezTo>
                  <a:pt x="0" y="185"/>
                  <a:pt x="4" y="215"/>
                  <a:pt x="18" y="229"/>
                </a:cubicBezTo>
                <a:cubicBezTo>
                  <a:pt x="32" y="242"/>
                  <a:pt x="42" y="251"/>
                  <a:pt x="61" y="255"/>
                </a:cubicBezTo>
                <a:cubicBezTo>
                  <a:pt x="81" y="259"/>
                  <a:pt x="117" y="263"/>
                  <a:pt x="126" y="258"/>
                </a:cubicBezTo>
                <a:moveTo>
                  <a:pt x="435" y="171"/>
                </a:moveTo>
                <a:cubicBezTo>
                  <a:pt x="435" y="171"/>
                  <a:pt x="455" y="177"/>
                  <a:pt x="475" y="160"/>
                </a:cubicBezTo>
                <a:cubicBezTo>
                  <a:pt x="496" y="143"/>
                  <a:pt x="521" y="121"/>
                  <a:pt x="532" y="83"/>
                </a:cubicBezTo>
                <a:cubicBezTo>
                  <a:pt x="543" y="48"/>
                  <a:pt x="541" y="46"/>
                  <a:pt x="564" y="46"/>
                </a:cubicBezTo>
                <a:cubicBezTo>
                  <a:pt x="583" y="46"/>
                  <a:pt x="557" y="82"/>
                  <a:pt x="554" y="115"/>
                </a:cubicBezTo>
                <a:cubicBezTo>
                  <a:pt x="547" y="159"/>
                  <a:pt x="534" y="195"/>
                  <a:pt x="513" y="221"/>
                </a:cubicBezTo>
                <a:cubicBezTo>
                  <a:pt x="492" y="248"/>
                  <a:pt x="478" y="262"/>
                  <a:pt x="436" y="262"/>
                </a:cubicBezTo>
                <a:moveTo>
                  <a:pt x="153" y="122"/>
                </a:moveTo>
                <a:cubicBezTo>
                  <a:pt x="153" y="122"/>
                  <a:pt x="118" y="97"/>
                  <a:pt x="102" y="97"/>
                </a:cubicBezTo>
                <a:cubicBezTo>
                  <a:pt x="86" y="97"/>
                  <a:pt x="60" y="108"/>
                  <a:pt x="51" y="117"/>
                </a:cubicBezTo>
                <a:cubicBezTo>
                  <a:pt x="42" y="127"/>
                  <a:pt x="27" y="155"/>
                  <a:pt x="27" y="163"/>
                </a:cubicBezTo>
                <a:cubicBezTo>
                  <a:pt x="27" y="171"/>
                  <a:pt x="35" y="200"/>
                  <a:pt x="40" y="203"/>
                </a:cubicBezTo>
                <a:cubicBezTo>
                  <a:pt x="45" y="206"/>
                  <a:pt x="68" y="222"/>
                  <a:pt x="77" y="227"/>
                </a:cubicBezTo>
                <a:cubicBezTo>
                  <a:pt x="86" y="231"/>
                  <a:pt x="104" y="233"/>
                  <a:pt x="121" y="233"/>
                </a:cubicBezTo>
                <a:moveTo>
                  <a:pt x="257" y="31"/>
                </a:moveTo>
                <a:cubicBezTo>
                  <a:pt x="257" y="31"/>
                  <a:pt x="253" y="0"/>
                  <a:pt x="281" y="0"/>
                </a:cubicBezTo>
                <a:cubicBezTo>
                  <a:pt x="309" y="0"/>
                  <a:pt x="304" y="31"/>
                  <a:pt x="304" y="31"/>
                </a:cubicBezTo>
                <a:moveTo>
                  <a:pt x="181" y="91"/>
                </a:moveTo>
                <a:cubicBezTo>
                  <a:pt x="181" y="91"/>
                  <a:pt x="201" y="100"/>
                  <a:pt x="229" y="107"/>
                </a:cubicBezTo>
                <a:cubicBezTo>
                  <a:pt x="273" y="118"/>
                  <a:pt x="266" y="115"/>
                  <a:pt x="284" y="115"/>
                </a:cubicBezTo>
                <a:cubicBezTo>
                  <a:pt x="304" y="115"/>
                  <a:pt x="329" y="114"/>
                  <a:pt x="342" y="107"/>
                </a:cubicBezTo>
                <a:cubicBezTo>
                  <a:pt x="356" y="100"/>
                  <a:pt x="382" y="85"/>
                  <a:pt x="382" y="85"/>
                </a:cubicBezTo>
                <a:moveTo>
                  <a:pt x="181" y="91"/>
                </a:moveTo>
                <a:cubicBezTo>
                  <a:pt x="181" y="91"/>
                  <a:pt x="160" y="104"/>
                  <a:pt x="142" y="138"/>
                </a:cubicBezTo>
                <a:cubicBezTo>
                  <a:pt x="133" y="155"/>
                  <a:pt x="121" y="184"/>
                  <a:pt x="121" y="206"/>
                </a:cubicBezTo>
                <a:cubicBezTo>
                  <a:pt x="121" y="228"/>
                  <a:pt x="126" y="262"/>
                  <a:pt x="133" y="283"/>
                </a:cubicBezTo>
                <a:cubicBezTo>
                  <a:pt x="145" y="316"/>
                  <a:pt x="169" y="338"/>
                  <a:pt x="189" y="353"/>
                </a:cubicBezTo>
                <a:cubicBezTo>
                  <a:pt x="210" y="368"/>
                  <a:pt x="242" y="374"/>
                  <a:pt x="270" y="374"/>
                </a:cubicBezTo>
                <a:cubicBezTo>
                  <a:pt x="299" y="374"/>
                  <a:pt x="336" y="365"/>
                  <a:pt x="361" y="352"/>
                </a:cubicBezTo>
                <a:cubicBezTo>
                  <a:pt x="386" y="338"/>
                  <a:pt x="413" y="314"/>
                  <a:pt x="424" y="292"/>
                </a:cubicBezTo>
                <a:cubicBezTo>
                  <a:pt x="435" y="269"/>
                  <a:pt x="442" y="246"/>
                  <a:pt x="442" y="215"/>
                </a:cubicBezTo>
                <a:cubicBezTo>
                  <a:pt x="439" y="157"/>
                  <a:pt x="415" y="123"/>
                  <a:pt x="382" y="85"/>
                </a:cubicBezTo>
                <a:cubicBezTo>
                  <a:pt x="373" y="73"/>
                  <a:pt x="369" y="58"/>
                  <a:pt x="351" y="48"/>
                </a:cubicBezTo>
                <a:cubicBezTo>
                  <a:pt x="332" y="38"/>
                  <a:pt x="316" y="30"/>
                  <a:pt x="282" y="30"/>
                </a:cubicBezTo>
                <a:cubicBezTo>
                  <a:pt x="248" y="30"/>
                  <a:pt x="232" y="35"/>
                  <a:pt x="210" y="50"/>
                </a:cubicBezTo>
                <a:cubicBezTo>
                  <a:pt x="186" y="68"/>
                  <a:pt x="181" y="91"/>
                  <a:pt x="181" y="91"/>
                </a:cubicBezTo>
                <a:close/>
              </a:path>
            </a:pathLst>
          </a:custGeom>
          <a:noFill/>
          <a:ln w="80963"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title" hasCustomPrompt="1"/>
          </p:nvPr>
        </p:nvSpPr>
        <p:spPr>
          <a:xfrm>
            <a:off x="623888" y="1709739"/>
            <a:ext cx="7886700" cy="3667804"/>
          </a:xfrm>
        </p:spPr>
        <p:txBody>
          <a:bodyPr anchor="b"/>
          <a:lstStyle>
            <a:lvl1pPr algn="ctr">
              <a:defRPr sz="14100">
                <a:solidFill>
                  <a:schemeClr val="bg1"/>
                </a:solidFill>
                <a:latin typeface="Maggies Headline" charset="0"/>
                <a:ea typeface="Maggies Headline" charset="0"/>
                <a:cs typeface="Maggies Headline" charset="0"/>
              </a:defRPr>
            </a:lvl1pPr>
          </a:lstStyle>
          <a:p>
            <a:r>
              <a:rPr lang="en-US" dirty="0"/>
              <a:t>Section</a:t>
            </a:r>
            <a:br>
              <a:rPr lang="en-US" dirty="0"/>
            </a:br>
            <a:r>
              <a:rPr lang="en-US" dirty="0"/>
              <a:t>title</a:t>
            </a:r>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pPr algn="l"/>
            <a:r>
              <a:rPr lang="en-GB" dirty="0"/>
              <a:t>00 Month Year / Location</a:t>
            </a:r>
          </a:p>
        </p:txBody>
      </p:sp>
      <p:sp>
        <p:nvSpPr>
          <p:cNvPr id="6" name="Slide Number Placeholder 5"/>
          <p:cNvSpPr>
            <a:spLocks noGrp="1"/>
          </p:cNvSpPr>
          <p:nvPr>
            <p:ph type="sldNum" sz="quarter" idx="12"/>
          </p:nvPr>
        </p:nvSpPr>
        <p:spPr/>
        <p:txBody>
          <a:bodyPr/>
          <a:lstStyle/>
          <a:p>
            <a:fld id="{9D680ED5-42ED-4EE0-B5AE-D0217316CC47}" type="slidenum">
              <a:rPr lang="en-GB" smtClean="0"/>
              <a:t>‹#›</a:t>
            </a:fld>
            <a:endParaRPr lang="en-GB"/>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709739"/>
            <a:ext cx="9144000" cy="3667804"/>
          </a:xfrm>
        </p:spPr>
        <p:txBody>
          <a:bodyPr anchor="ctr"/>
          <a:lstStyle>
            <a:lvl1pPr algn="ctr">
              <a:defRPr sz="9200">
                <a:solidFill>
                  <a:schemeClr val="bg1"/>
                </a:solidFill>
                <a:latin typeface="Maggies Headline" charset="0"/>
                <a:ea typeface="Maggies Headline" charset="0"/>
                <a:cs typeface="Maggies Headline" charset="0"/>
              </a:defRPr>
            </a:lvl1pPr>
          </a:lstStyle>
          <a:p>
            <a:r>
              <a:rPr lang="en-US" dirty="0"/>
              <a:t>Section</a:t>
            </a:r>
            <a:br>
              <a:rPr lang="en-US" dirty="0"/>
            </a:br>
            <a:r>
              <a:rPr lang="en-US" dirty="0"/>
              <a:t>title</a:t>
            </a:r>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pPr algn="l"/>
            <a:r>
              <a:rPr lang="en-GB" dirty="0"/>
              <a:t>00 Month Year / Location</a:t>
            </a:r>
          </a:p>
        </p:txBody>
      </p:sp>
      <p:sp>
        <p:nvSpPr>
          <p:cNvPr id="6" name="Slide Number Placeholder 5"/>
          <p:cNvSpPr>
            <a:spLocks noGrp="1"/>
          </p:cNvSpPr>
          <p:nvPr>
            <p:ph type="sldNum" sz="quarter" idx="12"/>
          </p:nvPr>
        </p:nvSpPr>
        <p:spPr/>
        <p:txBody>
          <a:bodyPr/>
          <a:lstStyle/>
          <a:p>
            <a:fld id="{9D680ED5-42ED-4EE0-B5AE-D0217316CC47}" type="slidenum">
              <a:rPr lang="en-GB" smtClean="0"/>
              <a:t>‹#›</a:t>
            </a:fld>
            <a:endParaRPr lang="en-GB"/>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D680ED5-42ED-4EE0-B5AE-D0217316CC47}" type="slidenum">
              <a:rPr lang="en-GB" smtClean="0"/>
              <a:t>‹#›</a:t>
            </a:fld>
            <a:endParaRPr lang="en-GB"/>
          </a:p>
        </p:txBody>
      </p:sp>
      <p:sp>
        <p:nvSpPr>
          <p:cNvPr id="9" name="Content Placeholder 2"/>
          <p:cNvSpPr>
            <a:spLocks noGrp="1"/>
          </p:cNvSpPr>
          <p:nvPr>
            <p:ph sz="half" idx="1" hasCustomPrompt="1"/>
          </p:nvPr>
        </p:nvSpPr>
        <p:spPr>
          <a:xfrm>
            <a:off x="540000" y="1825625"/>
            <a:ext cx="7975350" cy="4351338"/>
          </a:xfrm>
        </p:spPr>
        <p:txBody>
          <a:bodyPr anchor="b"/>
          <a:lstStyle>
            <a:lvl1pPr marL="0" indent="0">
              <a:buFont typeface="Arial" charset="0"/>
              <a:buNone/>
              <a:defRPr sz="4500">
                <a:solidFill>
                  <a:schemeClr val="bg1"/>
                </a:solidFill>
              </a:defRPr>
            </a:lvl1pPr>
            <a:lvl2pPr marL="0" indent="0">
              <a:buNone/>
              <a:defRPr sz="2800">
                <a:solidFill>
                  <a:schemeClr val="bg1"/>
                </a:solidFill>
              </a:defRPr>
            </a:lvl2pPr>
            <a:lvl3pPr marL="0" indent="0">
              <a:buFont typeface="Arial" charset="0"/>
              <a:buNone/>
              <a:defRPr>
                <a:solidFill>
                  <a:schemeClr val="bg1"/>
                </a:solidFill>
              </a:defRPr>
            </a:lvl3pPr>
            <a:lvl4pPr marL="0" indent="0">
              <a:buNone/>
              <a:defRPr>
                <a:solidFill>
                  <a:schemeClr val="bg1"/>
                </a:solidFill>
              </a:defRPr>
            </a:lvl4pPr>
            <a:lvl5pPr marL="0" indent="0">
              <a:buFont typeface="Arial" charset="0"/>
              <a:buNone/>
              <a:defRPr>
                <a:solidFill>
                  <a:schemeClr val="bg1"/>
                </a:solidFill>
              </a:defRPr>
            </a:lvl5pPr>
          </a:lstStyle>
          <a:p>
            <a:pPr lvl="0"/>
            <a:r>
              <a:rPr lang="en-US" dirty="0"/>
              <a:t>“Add Quote”</a:t>
            </a:r>
          </a:p>
          <a:p>
            <a:pPr lvl="1"/>
            <a:r>
              <a:rPr lang="en-US" dirty="0"/>
              <a:t>Second level</a:t>
            </a:r>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D680ED5-42ED-4EE0-B5AE-D0217316CC47}" type="slidenum">
              <a:rPr lang="en-GB" smtClean="0"/>
              <a:t>‹#›</a:t>
            </a:fld>
            <a:endParaRPr lang="en-GB"/>
          </a:p>
        </p:txBody>
      </p:sp>
      <p:sp>
        <p:nvSpPr>
          <p:cNvPr id="9" name="Content Placeholder 2"/>
          <p:cNvSpPr>
            <a:spLocks noGrp="1"/>
          </p:cNvSpPr>
          <p:nvPr>
            <p:ph sz="half" idx="1" hasCustomPrompt="1"/>
          </p:nvPr>
        </p:nvSpPr>
        <p:spPr>
          <a:xfrm>
            <a:off x="540000" y="504000"/>
            <a:ext cx="7975350" cy="4351338"/>
          </a:xfrm>
        </p:spPr>
        <p:txBody>
          <a:bodyPr anchor="t" anchorCtr="0"/>
          <a:lstStyle>
            <a:lvl1pPr marL="0" indent="0">
              <a:buFont typeface="Arial" charset="0"/>
              <a:buNone/>
              <a:defRPr sz="4500">
                <a:solidFill>
                  <a:schemeClr val="bg1"/>
                </a:solidFill>
              </a:defRPr>
            </a:lvl1pPr>
            <a:lvl2pPr marL="0" indent="0">
              <a:buNone/>
              <a:defRPr sz="2800">
                <a:solidFill>
                  <a:schemeClr val="bg1"/>
                </a:solidFill>
              </a:defRPr>
            </a:lvl2pPr>
            <a:lvl3pPr marL="0" indent="0">
              <a:buFont typeface="Arial" charset="0"/>
              <a:buNone/>
              <a:defRPr>
                <a:solidFill>
                  <a:schemeClr val="bg1"/>
                </a:solidFill>
              </a:defRPr>
            </a:lvl3pPr>
            <a:lvl4pPr marL="0" indent="0">
              <a:buNone/>
              <a:defRPr>
                <a:solidFill>
                  <a:schemeClr val="bg1"/>
                </a:solidFill>
              </a:defRPr>
            </a:lvl4pPr>
            <a:lvl5pPr marL="0" indent="0">
              <a:buFont typeface="Arial" charset="0"/>
              <a:buNone/>
              <a:defRPr>
                <a:solidFill>
                  <a:schemeClr val="bg1"/>
                </a:solidFill>
              </a:defRPr>
            </a:lvl5pPr>
          </a:lstStyle>
          <a:p>
            <a:pPr lvl="0"/>
            <a:r>
              <a:rPr lang="en-US" dirty="0"/>
              <a:t>“Add Quote”</a:t>
            </a:r>
          </a:p>
          <a:p>
            <a:pPr lvl="1"/>
            <a:r>
              <a:rPr lang="en-US" dirty="0"/>
              <a:t>Second level</a:t>
            </a:r>
          </a:p>
        </p:txBody>
      </p:sp>
    </p:spTree>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5.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360000"/>
            <a:ext cx="7975350" cy="118800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540000" y="1825625"/>
            <a:ext cx="7975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5" name="Footer Placeholder 4"/>
          <p:cNvSpPr>
            <a:spLocks noGrp="1"/>
          </p:cNvSpPr>
          <p:nvPr>
            <p:ph type="ftr" sz="quarter" idx="3"/>
          </p:nvPr>
        </p:nvSpPr>
        <p:spPr>
          <a:xfrm>
            <a:off x="540000" y="6356351"/>
            <a:ext cx="3960000" cy="365125"/>
          </a:xfrm>
          <a:prstGeom prst="rect">
            <a:avLst/>
          </a:prstGeom>
        </p:spPr>
        <p:txBody>
          <a:bodyPr vert="horz" lIns="0" tIns="0" rIns="0" bIns="0" rtlCol="0" anchor="t" anchorCtr="0"/>
          <a:lstStyle>
            <a:lvl1pPr algn="ctr">
              <a:defRPr sz="900">
                <a:solidFill>
                  <a:schemeClr val="tx1"/>
                </a:solidFill>
              </a:defRPr>
            </a:lvl1pPr>
          </a:lstStyle>
          <a:p>
            <a:pPr algn="l"/>
            <a:r>
              <a:rPr lang="en-GB" dirty="0"/>
              <a:t>00 Month Year / Location</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0" tIns="0" rIns="0" bIns="0" rtlCol="0" anchor="t" anchorCtr="0"/>
          <a:lstStyle>
            <a:lvl1pPr algn="r">
              <a:defRPr sz="900">
                <a:solidFill>
                  <a:schemeClr val="bg1"/>
                </a:solidFill>
              </a:defRPr>
            </a:lvl1pPr>
          </a:lstStyle>
          <a:p>
            <a:fld id="{9D680ED5-42ED-4EE0-B5AE-D0217316CC47}" type="slidenum">
              <a:rPr lang="en-GB" smtClean="0"/>
              <a:pPr/>
              <a:t>‹#›</a:t>
            </a:fld>
            <a:endParaRPr lang="en-GB" dirty="0"/>
          </a:p>
        </p:txBody>
      </p:sp>
    </p:spTree>
    <p:extLst>
      <p:ext uri="{BB962C8B-B14F-4D97-AF65-F5344CB8AC3E}">
        <p14:creationId xmlns:p14="http://schemas.microsoft.com/office/powerpoint/2010/main" val="210382518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99" r:id="rId5"/>
  </p:sldLayoutIdLst>
  <p:hf hdr="0" dt="0"/>
  <p:txStyles>
    <p:titleStyle>
      <a:lvl1pPr algn="l" defTabSz="685800" rtl="0" eaLnBrk="1" latinLnBrk="0" hangingPunct="1">
        <a:lnSpc>
          <a:spcPct val="90000"/>
        </a:lnSpc>
        <a:spcBef>
          <a:spcPct val="0"/>
        </a:spcBef>
        <a:buNone/>
        <a:defRPr sz="2600" kern="1200">
          <a:solidFill>
            <a:schemeClr val="tx1"/>
          </a:solidFill>
          <a:latin typeface="+mj-lt"/>
          <a:ea typeface="+mj-ea"/>
          <a:cs typeface="+mj-cs"/>
        </a:defRPr>
      </a:lvl1pPr>
    </p:titleStyle>
    <p:bodyStyle>
      <a:lvl1pPr marL="0" indent="0" algn="l" defTabSz="685800" rtl="0" eaLnBrk="1" latinLnBrk="0" hangingPunct="1">
        <a:lnSpc>
          <a:spcPct val="100000"/>
        </a:lnSpc>
        <a:spcBef>
          <a:spcPts val="0"/>
        </a:spcBef>
        <a:spcAft>
          <a:spcPts val="1900"/>
        </a:spcAft>
        <a:buFont typeface="Arial" panose="020B0604020202020204" pitchFamily="34" charset="0"/>
        <a:buNone/>
        <a:tabLst/>
        <a:defRPr sz="1700" kern="1200">
          <a:solidFill>
            <a:schemeClr val="tx1"/>
          </a:solidFill>
          <a:latin typeface="+mn-lt"/>
          <a:ea typeface="+mn-ea"/>
          <a:cs typeface="+mn-cs"/>
        </a:defRPr>
      </a:lvl1pPr>
      <a:lvl2pPr marL="226800" indent="-226800" algn="l" defTabSz="685800" rtl="0" eaLnBrk="1" latinLnBrk="0" hangingPunct="1">
        <a:lnSpc>
          <a:spcPct val="100000"/>
        </a:lnSpc>
        <a:spcBef>
          <a:spcPts val="0"/>
        </a:spcBef>
        <a:spcAft>
          <a:spcPts val="700"/>
        </a:spcAft>
        <a:buFont typeface="Arial" charset="0"/>
        <a:buChar char="•"/>
        <a:tabLst/>
        <a:defRPr sz="1700" kern="1200">
          <a:solidFill>
            <a:schemeClr val="tx1"/>
          </a:solidFill>
          <a:latin typeface="+mn-lt"/>
          <a:ea typeface="+mn-ea"/>
          <a:cs typeface="+mn-cs"/>
        </a:defRPr>
      </a:lvl2pPr>
      <a:lvl3pPr marL="0" indent="0" algn="l" defTabSz="685800" rtl="0" eaLnBrk="1" latinLnBrk="0" hangingPunct="1">
        <a:lnSpc>
          <a:spcPct val="100000"/>
        </a:lnSpc>
        <a:spcBef>
          <a:spcPts val="0"/>
        </a:spcBef>
        <a:spcAft>
          <a:spcPts val="700"/>
        </a:spcAft>
        <a:buFont typeface="Arial" panose="020B0604020202020204" pitchFamily="34" charset="0"/>
        <a:buNone/>
        <a:tabLst/>
        <a:defRPr sz="1400" kern="1200">
          <a:solidFill>
            <a:schemeClr val="tx1"/>
          </a:solidFill>
          <a:latin typeface="+mn-lt"/>
          <a:ea typeface="+mn-ea"/>
          <a:cs typeface="+mn-cs"/>
        </a:defRPr>
      </a:lvl3pPr>
      <a:lvl4pPr marL="226800" indent="-226800" algn="l" defTabSz="685800" rtl="0" eaLnBrk="1" latinLnBrk="0" hangingPunct="1">
        <a:lnSpc>
          <a:spcPct val="100000"/>
        </a:lnSpc>
        <a:spcBef>
          <a:spcPts val="0"/>
        </a:spcBef>
        <a:spcAft>
          <a:spcPts val="500"/>
        </a:spcAft>
        <a:buFont typeface="Arial" charset="0"/>
        <a:buChar char="•"/>
        <a:tabLst/>
        <a:defRPr sz="1400" kern="1200">
          <a:solidFill>
            <a:schemeClr val="tx1"/>
          </a:solidFill>
          <a:latin typeface="+mn-lt"/>
          <a:ea typeface="+mn-ea"/>
          <a:cs typeface="+mn-cs"/>
        </a:defRPr>
      </a:lvl4pPr>
      <a:lvl5pPr marL="0" indent="0" algn="l" defTabSz="685800" rtl="0" eaLnBrk="1" latinLnBrk="0" hangingPunct="1">
        <a:lnSpc>
          <a:spcPct val="100000"/>
        </a:lnSpc>
        <a:spcBef>
          <a:spcPts val="0"/>
        </a:spcBef>
        <a:buFont typeface="Arial" panose="020B0604020202020204" pitchFamily="34" charset="0"/>
        <a:buNone/>
        <a:tabLst/>
        <a:defRPr sz="1600" kern="1200">
          <a:solidFill>
            <a:schemeClr val="tx1"/>
          </a:solidFill>
          <a:latin typeface="+mn-lt"/>
          <a:ea typeface="+mn-ea"/>
          <a:cs typeface="+mn-cs"/>
        </a:defRPr>
      </a:lvl5pPr>
      <a:lvl6pPr marL="226800" indent="-226800" algn="l" defTabSz="685800" rtl="0" eaLnBrk="1" latinLnBrk="0" hangingPunct="1">
        <a:lnSpc>
          <a:spcPct val="100000"/>
        </a:lnSpc>
        <a:spcBef>
          <a:spcPts val="0"/>
        </a:spcBef>
        <a:buFont typeface="Arial" charset="0"/>
        <a:buChar char="•"/>
        <a:tabLst/>
        <a:defRPr sz="1600" kern="1200">
          <a:solidFill>
            <a:schemeClr val="tx1"/>
          </a:solidFill>
          <a:latin typeface="+mn-lt"/>
          <a:ea typeface="+mn-ea"/>
          <a:cs typeface="+mn-cs"/>
        </a:defRPr>
      </a:lvl6pPr>
      <a:lvl7pPr marL="0" indent="0" algn="l" defTabSz="685800" rtl="0" eaLnBrk="1" latinLnBrk="0" hangingPunct="1">
        <a:lnSpc>
          <a:spcPct val="100000"/>
        </a:lnSpc>
        <a:spcBef>
          <a:spcPts val="0"/>
        </a:spcBef>
        <a:spcAft>
          <a:spcPts val="400"/>
        </a:spcAft>
        <a:buFont typeface="Arial" panose="020B0604020202020204" pitchFamily="34" charset="0"/>
        <a:buNone/>
        <a:tabLst/>
        <a:defRPr sz="1350" kern="1200">
          <a:solidFill>
            <a:schemeClr val="tx1"/>
          </a:solidFill>
          <a:latin typeface="+mn-lt"/>
          <a:ea typeface="+mn-ea"/>
          <a:cs typeface="+mn-cs"/>
        </a:defRPr>
      </a:lvl7pPr>
      <a:lvl8pPr marL="0" indent="0" algn="l" defTabSz="685800" rtl="0" eaLnBrk="1" latinLnBrk="0" hangingPunct="1">
        <a:lnSpc>
          <a:spcPct val="100000"/>
        </a:lnSpc>
        <a:spcBef>
          <a:spcPts val="0"/>
        </a:spcBef>
        <a:buFont typeface="Arial" panose="020B0604020202020204" pitchFamily="34" charset="0"/>
        <a:buNone/>
        <a:tabLst/>
        <a:defRPr sz="1350" kern="1200">
          <a:solidFill>
            <a:schemeClr val="tx1"/>
          </a:solidFill>
          <a:latin typeface="+mn-lt"/>
          <a:ea typeface="+mn-ea"/>
          <a:cs typeface="+mn-cs"/>
        </a:defRPr>
      </a:lvl8pPr>
      <a:lvl9pPr marL="0" indent="0" algn="l" defTabSz="685800" rtl="0" eaLnBrk="1" latinLnBrk="0" hangingPunct="1">
        <a:lnSpc>
          <a:spcPct val="100000"/>
        </a:lnSpc>
        <a:spcBef>
          <a:spcPts val="0"/>
        </a:spcBef>
        <a:buFont typeface="Arial" panose="020B0604020202020204" pitchFamily="34" charset="0"/>
        <a:buNone/>
        <a:tabLst/>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360000"/>
            <a:ext cx="7975350" cy="118800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540000" y="1825625"/>
            <a:ext cx="7975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5" name="Footer Placeholder 4"/>
          <p:cNvSpPr>
            <a:spLocks noGrp="1"/>
          </p:cNvSpPr>
          <p:nvPr>
            <p:ph type="ftr" sz="quarter" idx="3"/>
          </p:nvPr>
        </p:nvSpPr>
        <p:spPr>
          <a:xfrm>
            <a:off x="540000" y="6356351"/>
            <a:ext cx="3960000" cy="365125"/>
          </a:xfrm>
          <a:prstGeom prst="rect">
            <a:avLst/>
          </a:prstGeom>
        </p:spPr>
        <p:txBody>
          <a:bodyPr vert="horz" lIns="0" tIns="0" rIns="0" bIns="0" rtlCol="0" anchor="t" anchorCtr="0"/>
          <a:lstStyle>
            <a:lvl1pPr algn="ctr">
              <a:defRPr sz="900">
                <a:solidFill>
                  <a:schemeClr val="tx1"/>
                </a:solidFill>
              </a:defRPr>
            </a:lvl1pPr>
          </a:lstStyle>
          <a:p>
            <a:pPr algn="l"/>
            <a:r>
              <a:rPr lang="en-GB" dirty="0"/>
              <a:t>00 Month Year / Location</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0" tIns="0" rIns="0" bIns="0" rtlCol="0" anchor="t" anchorCtr="0"/>
          <a:lstStyle>
            <a:lvl1pPr algn="r">
              <a:defRPr sz="900">
                <a:solidFill>
                  <a:schemeClr val="bg1"/>
                </a:solidFill>
              </a:defRPr>
            </a:lvl1pPr>
          </a:lstStyle>
          <a:p>
            <a:fld id="{9D680ED5-42ED-4EE0-B5AE-D0217316CC47}" type="slidenum">
              <a:rPr lang="en-GB" smtClean="0"/>
              <a:pPr/>
              <a:t>‹#›</a:t>
            </a:fld>
            <a:endParaRPr lang="en-GB" dirty="0"/>
          </a:p>
        </p:txBody>
      </p:sp>
    </p:spTree>
    <p:extLst>
      <p:ext uri="{BB962C8B-B14F-4D97-AF65-F5344CB8AC3E}">
        <p14:creationId xmlns:p14="http://schemas.microsoft.com/office/powerpoint/2010/main" val="67170366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Lst>
  <p:hf hdr="0" dt="0"/>
  <p:txStyles>
    <p:titleStyle>
      <a:lvl1pPr algn="l" defTabSz="685800" rtl="0" eaLnBrk="1" latinLnBrk="0" hangingPunct="1">
        <a:lnSpc>
          <a:spcPct val="90000"/>
        </a:lnSpc>
        <a:spcBef>
          <a:spcPct val="0"/>
        </a:spcBef>
        <a:buNone/>
        <a:defRPr sz="2600" kern="1200">
          <a:solidFill>
            <a:schemeClr val="tx1"/>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tabLst/>
        <a:defRPr sz="1700" kern="1200">
          <a:solidFill>
            <a:schemeClr val="tx1"/>
          </a:solidFill>
          <a:latin typeface="+mn-lt"/>
          <a:ea typeface="+mn-ea"/>
          <a:cs typeface="+mn-cs"/>
        </a:defRPr>
      </a:lvl1pPr>
      <a:lvl2pPr marL="226800" indent="-226800" algn="l" defTabSz="685800" rtl="0" eaLnBrk="1" latinLnBrk="0" hangingPunct="1">
        <a:lnSpc>
          <a:spcPct val="90000"/>
        </a:lnSpc>
        <a:spcBef>
          <a:spcPts val="375"/>
        </a:spcBef>
        <a:buFont typeface="Arial" charset="0"/>
        <a:buChar char="•"/>
        <a:tabLst/>
        <a:defRPr sz="1700" kern="1200">
          <a:solidFill>
            <a:schemeClr val="tx1"/>
          </a:solidFill>
          <a:latin typeface="+mn-lt"/>
          <a:ea typeface="+mn-ea"/>
          <a:cs typeface="+mn-cs"/>
        </a:defRPr>
      </a:lvl2pPr>
      <a:lvl3pPr marL="0" indent="0" algn="l" defTabSz="685800" rtl="0" eaLnBrk="1" latinLnBrk="0" hangingPunct="1">
        <a:lnSpc>
          <a:spcPct val="90000"/>
        </a:lnSpc>
        <a:spcBef>
          <a:spcPts val="375"/>
        </a:spcBef>
        <a:buFont typeface="Arial" panose="020B0604020202020204" pitchFamily="34" charset="0"/>
        <a:buNone/>
        <a:tabLst/>
        <a:defRPr sz="1400" kern="1200">
          <a:solidFill>
            <a:schemeClr val="tx1"/>
          </a:solidFill>
          <a:latin typeface="+mn-lt"/>
          <a:ea typeface="+mn-ea"/>
          <a:cs typeface="+mn-cs"/>
        </a:defRPr>
      </a:lvl3pPr>
      <a:lvl4pPr marL="226800" indent="-226800" algn="l" defTabSz="685800" rtl="0" eaLnBrk="1" latinLnBrk="0" hangingPunct="1">
        <a:lnSpc>
          <a:spcPct val="90000"/>
        </a:lnSpc>
        <a:spcBef>
          <a:spcPts val="375"/>
        </a:spcBef>
        <a:buFont typeface="Arial" charset="0"/>
        <a:buChar char="•"/>
        <a:tabLst/>
        <a:defRPr sz="1400" kern="1200">
          <a:solidFill>
            <a:schemeClr val="tx1"/>
          </a:solidFill>
          <a:latin typeface="+mn-lt"/>
          <a:ea typeface="+mn-ea"/>
          <a:cs typeface="+mn-cs"/>
        </a:defRPr>
      </a:lvl4pPr>
      <a:lvl5pPr marL="0" indent="0" algn="l" defTabSz="685800" rtl="0" eaLnBrk="1" latinLnBrk="0" hangingPunct="1">
        <a:lnSpc>
          <a:spcPct val="90000"/>
        </a:lnSpc>
        <a:spcBef>
          <a:spcPts val="375"/>
        </a:spcBef>
        <a:buFont typeface="Arial" panose="020B0604020202020204" pitchFamily="34" charset="0"/>
        <a:buNone/>
        <a:tabLst/>
        <a:defRPr sz="1600" kern="1200">
          <a:solidFill>
            <a:schemeClr val="tx1"/>
          </a:solidFill>
          <a:latin typeface="+mn-lt"/>
          <a:ea typeface="+mn-ea"/>
          <a:cs typeface="+mn-cs"/>
        </a:defRPr>
      </a:lvl5pPr>
      <a:lvl6pPr marL="226800" indent="-226800" algn="l" defTabSz="685800" rtl="0" eaLnBrk="1" latinLnBrk="0" hangingPunct="1">
        <a:lnSpc>
          <a:spcPct val="90000"/>
        </a:lnSpc>
        <a:spcBef>
          <a:spcPts val="375"/>
        </a:spcBef>
        <a:buFont typeface="Arial" charset="0"/>
        <a:buChar char="•"/>
        <a:tabLst/>
        <a:defRPr sz="1600" kern="1200">
          <a:solidFill>
            <a:schemeClr val="tx1"/>
          </a:solidFill>
          <a:latin typeface="+mn-lt"/>
          <a:ea typeface="+mn-ea"/>
          <a:cs typeface="+mn-cs"/>
        </a:defRPr>
      </a:lvl6pPr>
      <a:lvl7pPr marL="9525" indent="0" algn="l" defTabSz="685800" rtl="0" eaLnBrk="1" latinLnBrk="0" hangingPunct="1">
        <a:lnSpc>
          <a:spcPct val="90000"/>
        </a:lnSpc>
        <a:spcBef>
          <a:spcPts val="375"/>
        </a:spcBef>
        <a:buFont typeface="Arial" panose="020B0604020202020204" pitchFamily="34" charset="0"/>
        <a:buNone/>
        <a:tabLst/>
        <a:defRPr sz="1350" kern="1200">
          <a:solidFill>
            <a:schemeClr val="tx1"/>
          </a:solidFill>
          <a:latin typeface="+mn-lt"/>
          <a:ea typeface="+mn-ea"/>
          <a:cs typeface="+mn-cs"/>
        </a:defRPr>
      </a:lvl7pPr>
      <a:lvl8pPr marL="9525" indent="0" algn="l" defTabSz="685800" rtl="0" eaLnBrk="1" latinLnBrk="0" hangingPunct="1">
        <a:lnSpc>
          <a:spcPct val="90000"/>
        </a:lnSpc>
        <a:spcBef>
          <a:spcPts val="375"/>
        </a:spcBef>
        <a:buFont typeface="Arial" panose="020B0604020202020204" pitchFamily="34" charset="0"/>
        <a:buNone/>
        <a:tabLst/>
        <a:defRPr sz="1350" kern="1200">
          <a:solidFill>
            <a:schemeClr val="tx1"/>
          </a:solidFill>
          <a:latin typeface="+mn-lt"/>
          <a:ea typeface="+mn-ea"/>
          <a:cs typeface="+mn-cs"/>
        </a:defRPr>
      </a:lvl8pPr>
      <a:lvl9pPr marL="9525" indent="0" algn="l" defTabSz="685800" rtl="0" eaLnBrk="1" latinLnBrk="0" hangingPunct="1">
        <a:lnSpc>
          <a:spcPct val="90000"/>
        </a:lnSpc>
        <a:spcBef>
          <a:spcPts val="375"/>
        </a:spcBef>
        <a:buFont typeface="Arial" panose="020B0604020202020204" pitchFamily="34" charset="0"/>
        <a:buNone/>
        <a:tabLst/>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360000"/>
            <a:ext cx="7975350" cy="118800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540000" y="1825625"/>
            <a:ext cx="7975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5" name="Footer Placeholder 4"/>
          <p:cNvSpPr>
            <a:spLocks noGrp="1"/>
          </p:cNvSpPr>
          <p:nvPr>
            <p:ph type="ftr" sz="quarter" idx="3"/>
          </p:nvPr>
        </p:nvSpPr>
        <p:spPr>
          <a:xfrm>
            <a:off x="540000" y="6356351"/>
            <a:ext cx="3960000" cy="365125"/>
          </a:xfrm>
          <a:prstGeom prst="rect">
            <a:avLst/>
          </a:prstGeom>
        </p:spPr>
        <p:txBody>
          <a:bodyPr vert="horz" lIns="0" tIns="0" rIns="0" bIns="0" rtlCol="0" anchor="t" anchorCtr="0"/>
          <a:lstStyle>
            <a:lvl1pPr algn="ctr">
              <a:defRPr sz="900">
                <a:solidFill>
                  <a:schemeClr val="tx1"/>
                </a:solidFill>
              </a:defRPr>
            </a:lvl1pPr>
          </a:lstStyle>
          <a:p>
            <a:pPr algn="l"/>
            <a:r>
              <a:rPr lang="en-GB" dirty="0"/>
              <a:t>00 Month Year / Location</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0" tIns="0" rIns="0" bIns="0" rtlCol="0" anchor="t" anchorCtr="0"/>
          <a:lstStyle>
            <a:lvl1pPr algn="r">
              <a:defRPr sz="900">
                <a:solidFill>
                  <a:schemeClr val="bg1"/>
                </a:solidFill>
              </a:defRPr>
            </a:lvl1pPr>
          </a:lstStyle>
          <a:p>
            <a:fld id="{9D680ED5-42ED-4EE0-B5AE-D0217316CC47}" type="slidenum">
              <a:rPr lang="en-GB" smtClean="0"/>
              <a:pPr/>
              <a:t>‹#›</a:t>
            </a:fld>
            <a:endParaRPr lang="en-GB" dirty="0"/>
          </a:p>
        </p:txBody>
      </p:sp>
    </p:spTree>
    <p:extLst>
      <p:ext uri="{BB962C8B-B14F-4D97-AF65-F5344CB8AC3E}">
        <p14:creationId xmlns:p14="http://schemas.microsoft.com/office/powerpoint/2010/main" val="2015797"/>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Lst>
  <p:hf hdr="0" dt="0"/>
  <p:txStyles>
    <p:titleStyle>
      <a:lvl1pPr algn="l" defTabSz="685800" rtl="0" eaLnBrk="1" latinLnBrk="0" hangingPunct="1">
        <a:lnSpc>
          <a:spcPct val="90000"/>
        </a:lnSpc>
        <a:spcBef>
          <a:spcPct val="0"/>
        </a:spcBef>
        <a:buNone/>
        <a:defRPr sz="2600" kern="1200">
          <a:solidFill>
            <a:schemeClr val="tx1"/>
          </a:solidFill>
          <a:latin typeface="+mj-lt"/>
          <a:ea typeface="+mj-ea"/>
          <a:cs typeface="+mj-cs"/>
        </a:defRPr>
      </a:lvl1pPr>
    </p:titleStyle>
    <p:bodyStyle>
      <a:lvl1pPr marL="0" indent="0" algn="l" defTabSz="685800" rtl="0" eaLnBrk="1" latinLnBrk="0" hangingPunct="1">
        <a:lnSpc>
          <a:spcPct val="100000"/>
        </a:lnSpc>
        <a:spcBef>
          <a:spcPts val="750"/>
        </a:spcBef>
        <a:buFont typeface="Arial" panose="020B0604020202020204" pitchFamily="34" charset="0"/>
        <a:buNone/>
        <a:tabLst/>
        <a:defRPr sz="1700" kern="1200">
          <a:solidFill>
            <a:schemeClr val="tx1"/>
          </a:solidFill>
          <a:latin typeface="+mn-lt"/>
          <a:ea typeface="+mn-ea"/>
          <a:cs typeface="+mn-cs"/>
        </a:defRPr>
      </a:lvl1pPr>
      <a:lvl2pPr marL="226800" indent="-226800" algn="l" defTabSz="685800" rtl="0" eaLnBrk="1" latinLnBrk="0" hangingPunct="1">
        <a:lnSpc>
          <a:spcPct val="100000"/>
        </a:lnSpc>
        <a:spcBef>
          <a:spcPts val="375"/>
        </a:spcBef>
        <a:buFont typeface="Arial" charset="0"/>
        <a:buChar char="•"/>
        <a:tabLst/>
        <a:defRPr sz="1700" kern="1200">
          <a:solidFill>
            <a:schemeClr val="tx1"/>
          </a:solidFill>
          <a:latin typeface="+mn-lt"/>
          <a:ea typeface="+mn-ea"/>
          <a:cs typeface="+mn-cs"/>
        </a:defRPr>
      </a:lvl2pPr>
      <a:lvl3pPr marL="0" indent="0" algn="l" defTabSz="685800" rtl="0" eaLnBrk="1" latinLnBrk="0" hangingPunct="1">
        <a:lnSpc>
          <a:spcPct val="100000"/>
        </a:lnSpc>
        <a:spcBef>
          <a:spcPts val="375"/>
        </a:spcBef>
        <a:buFont typeface="Arial" panose="020B0604020202020204" pitchFamily="34" charset="0"/>
        <a:buNone/>
        <a:tabLst/>
        <a:defRPr sz="1400" kern="1200">
          <a:solidFill>
            <a:schemeClr val="tx1"/>
          </a:solidFill>
          <a:latin typeface="+mn-lt"/>
          <a:ea typeface="+mn-ea"/>
          <a:cs typeface="+mn-cs"/>
        </a:defRPr>
      </a:lvl3pPr>
      <a:lvl4pPr marL="226800" indent="-226800" algn="l" defTabSz="685800" rtl="0" eaLnBrk="1" latinLnBrk="0" hangingPunct="1">
        <a:lnSpc>
          <a:spcPct val="100000"/>
        </a:lnSpc>
        <a:spcBef>
          <a:spcPts val="375"/>
        </a:spcBef>
        <a:buFont typeface="Arial" charset="0"/>
        <a:buChar char="•"/>
        <a:tabLst/>
        <a:defRPr sz="1400" kern="1200">
          <a:solidFill>
            <a:schemeClr val="tx1"/>
          </a:solidFill>
          <a:latin typeface="+mn-lt"/>
          <a:ea typeface="+mn-ea"/>
          <a:cs typeface="+mn-cs"/>
        </a:defRPr>
      </a:lvl4pPr>
      <a:lvl5pPr marL="0" indent="0" algn="l" defTabSz="685800" rtl="0" eaLnBrk="1" latinLnBrk="0" hangingPunct="1">
        <a:lnSpc>
          <a:spcPct val="100000"/>
        </a:lnSpc>
        <a:spcBef>
          <a:spcPts val="375"/>
        </a:spcBef>
        <a:buFont typeface="Arial" panose="020B0604020202020204" pitchFamily="34" charset="0"/>
        <a:buNone/>
        <a:tabLst/>
        <a:defRPr sz="1600" kern="1200">
          <a:solidFill>
            <a:schemeClr val="tx1"/>
          </a:solidFill>
          <a:latin typeface="+mn-lt"/>
          <a:ea typeface="+mn-ea"/>
          <a:cs typeface="+mn-cs"/>
        </a:defRPr>
      </a:lvl5pPr>
      <a:lvl6pPr marL="226800" indent="-226800" algn="l" defTabSz="685800" rtl="0" eaLnBrk="1" latinLnBrk="0" hangingPunct="1">
        <a:lnSpc>
          <a:spcPct val="100000"/>
        </a:lnSpc>
        <a:spcBef>
          <a:spcPts val="375"/>
        </a:spcBef>
        <a:buFont typeface="Arial" charset="0"/>
        <a:buChar char="•"/>
        <a:tabLst/>
        <a:defRPr sz="1600" kern="1200">
          <a:solidFill>
            <a:schemeClr val="tx1"/>
          </a:solidFill>
          <a:latin typeface="+mn-lt"/>
          <a:ea typeface="+mn-ea"/>
          <a:cs typeface="+mn-cs"/>
        </a:defRPr>
      </a:lvl6pPr>
      <a:lvl7pPr marL="9525" indent="0" algn="l" defTabSz="685800" rtl="0" eaLnBrk="1" latinLnBrk="0" hangingPunct="1">
        <a:lnSpc>
          <a:spcPct val="100000"/>
        </a:lnSpc>
        <a:spcBef>
          <a:spcPts val="375"/>
        </a:spcBef>
        <a:buFont typeface="Arial" panose="020B0604020202020204" pitchFamily="34" charset="0"/>
        <a:buNone/>
        <a:tabLst/>
        <a:defRPr sz="1350" kern="1200">
          <a:solidFill>
            <a:schemeClr val="tx1"/>
          </a:solidFill>
          <a:latin typeface="+mn-lt"/>
          <a:ea typeface="+mn-ea"/>
          <a:cs typeface="+mn-cs"/>
        </a:defRPr>
      </a:lvl7pPr>
      <a:lvl8pPr marL="9525" indent="0" algn="l" defTabSz="685800" rtl="0" eaLnBrk="1" latinLnBrk="0" hangingPunct="1">
        <a:lnSpc>
          <a:spcPct val="100000"/>
        </a:lnSpc>
        <a:spcBef>
          <a:spcPts val="375"/>
        </a:spcBef>
        <a:buFont typeface="Arial" panose="020B0604020202020204" pitchFamily="34" charset="0"/>
        <a:buNone/>
        <a:tabLst/>
        <a:defRPr sz="1350" kern="1200">
          <a:solidFill>
            <a:schemeClr val="tx1"/>
          </a:solidFill>
          <a:latin typeface="+mn-lt"/>
          <a:ea typeface="+mn-ea"/>
          <a:cs typeface="+mn-cs"/>
        </a:defRPr>
      </a:lvl8pPr>
      <a:lvl9pPr marL="9525" indent="0" algn="l" defTabSz="685800" rtl="0" eaLnBrk="1" latinLnBrk="0" hangingPunct="1">
        <a:lnSpc>
          <a:spcPct val="100000"/>
        </a:lnSpc>
        <a:spcBef>
          <a:spcPts val="375"/>
        </a:spcBef>
        <a:buFont typeface="Arial" panose="020B0604020202020204" pitchFamily="34" charset="0"/>
        <a:buNone/>
        <a:tabLst/>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360000"/>
            <a:ext cx="7975350" cy="118800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540000" y="1825625"/>
            <a:ext cx="7975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5" name="Footer Placeholder 4"/>
          <p:cNvSpPr>
            <a:spLocks noGrp="1"/>
          </p:cNvSpPr>
          <p:nvPr>
            <p:ph type="ftr" sz="quarter" idx="3"/>
          </p:nvPr>
        </p:nvSpPr>
        <p:spPr>
          <a:xfrm>
            <a:off x="540000" y="6356351"/>
            <a:ext cx="3960000" cy="365125"/>
          </a:xfrm>
          <a:prstGeom prst="rect">
            <a:avLst/>
          </a:prstGeom>
        </p:spPr>
        <p:txBody>
          <a:bodyPr vert="horz" lIns="0" tIns="0" rIns="0" bIns="0" rtlCol="0" anchor="t" anchorCtr="0"/>
          <a:lstStyle>
            <a:lvl1pPr algn="ctr">
              <a:defRPr sz="900">
                <a:solidFill>
                  <a:schemeClr val="tx1"/>
                </a:solidFill>
              </a:defRPr>
            </a:lvl1pPr>
          </a:lstStyle>
          <a:p>
            <a:pPr algn="l"/>
            <a:r>
              <a:rPr lang="en-GB" dirty="0"/>
              <a:t>00 Month Year / Location</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0" tIns="0" rIns="0" bIns="0" rtlCol="0" anchor="t" anchorCtr="0"/>
          <a:lstStyle>
            <a:lvl1pPr algn="r">
              <a:defRPr sz="900">
                <a:solidFill>
                  <a:schemeClr val="bg1"/>
                </a:solidFill>
              </a:defRPr>
            </a:lvl1pPr>
          </a:lstStyle>
          <a:p>
            <a:fld id="{9D680ED5-42ED-4EE0-B5AE-D0217316CC47}" type="slidenum">
              <a:rPr lang="en-GB" smtClean="0"/>
              <a:pPr/>
              <a:t>‹#›</a:t>
            </a:fld>
            <a:endParaRPr lang="en-GB" dirty="0"/>
          </a:p>
        </p:txBody>
      </p:sp>
    </p:spTree>
    <p:extLst>
      <p:ext uri="{BB962C8B-B14F-4D97-AF65-F5344CB8AC3E}">
        <p14:creationId xmlns:p14="http://schemas.microsoft.com/office/powerpoint/2010/main" val="1667245474"/>
      </p:ext>
    </p:extLst>
  </p:cSld>
  <p:clrMap bg1="lt1" tx1="dk1" bg2="lt2" tx2="dk2" accent1="accent1" accent2="accent2" accent3="accent3" accent4="accent4" accent5="accent5" accent6="accent6" hlink="hlink" folHlink="folHlink"/>
  <p:sldLayoutIdLst>
    <p:sldLayoutId id="2147483835" r:id="rId1"/>
    <p:sldLayoutId id="2147483836" r:id="rId2"/>
  </p:sldLayoutIdLst>
  <p:hf hdr="0" dt="0"/>
  <p:txStyles>
    <p:titleStyle>
      <a:lvl1pPr algn="l" defTabSz="685800" rtl="0" eaLnBrk="1" latinLnBrk="0" hangingPunct="1">
        <a:lnSpc>
          <a:spcPct val="90000"/>
        </a:lnSpc>
        <a:spcBef>
          <a:spcPct val="0"/>
        </a:spcBef>
        <a:buNone/>
        <a:defRPr sz="2600" kern="1200">
          <a:solidFill>
            <a:schemeClr val="tx1"/>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tabLst/>
        <a:defRPr sz="1700" kern="1200">
          <a:solidFill>
            <a:schemeClr val="tx1"/>
          </a:solidFill>
          <a:latin typeface="+mn-lt"/>
          <a:ea typeface="+mn-ea"/>
          <a:cs typeface="+mn-cs"/>
        </a:defRPr>
      </a:lvl1pPr>
      <a:lvl2pPr marL="226800" indent="-226800" algn="l" defTabSz="685800" rtl="0" eaLnBrk="1" latinLnBrk="0" hangingPunct="1">
        <a:lnSpc>
          <a:spcPct val="90000"/>
        </a:lnSpc>
        <a:spcBef>
          <a:spcPts val="375"/>
        </a:spcBef>
        <a:buFont typeface="Arial" charset="0"/>
        <a:buChar char="•"/>
        <a:tabLst/>
        <a:defRPr sz="1700" kern="1200">
          <a:solidFill>
            <a:schemeClr val="tx1"/>
          </a:solidFill>
          <a:latin typeface="+mn-lt"/>
          <a:ea typeface="+mn-ea"/>
          <a:cs typeface="+mn-cs"/>
        </a:defRPr>
      </a:lvl2pPr>
      <a:lvl3pPr marL="0" indent="0" algn="l" defTabSz="685800" rtl="0" eaLnBrk="1" latinLnBrk="0" hangingPunct="1">
        <a:lnSpc>
          <a:spcPct val="90000"/>
        </a:lnSpc>
        <a:spcBef>
          <a:spcPts val="375"/>
        </a:spcBef>
        <a:buFont typeface="Arial" panose="020B0604020202020204" pitchFamily="34" charset="0"/>
        <a:buNone/>
        <a:tabLst/>
        <a:defRPr sz="1400" kern="1200">
          <a:solidFill>
            <a:schemeClr val="tx1"/>
          </a:solidFill>
          <a:latin typeface="+mn-lt"/>
          <a:ea typeface="+mn-ea"/>
          <a:cs typeface="+mn-cs"/>
        </a:defRPr>
      </a:lvl3pPr>
      <a:lvl4pPr marL="226800" indent="-226800" algn="l" defTabSz="685800" rtl="0" eaLnBrk="1" latinLnBrk="0" hangingPunct="1">
        <a:lnSpc>
          <a:spcPct val="90000"/>
        </a:lnSpc>
        <a:spcBef>
          <a:spcPts val="375"/>
        </a:spcBef>
        <a:buFont typeface="Arial" charset="0"/>
        <a:buChar char="•"/>
        <a:tabLst/>
        <a:defRPr sz="1400" kern="1200">
          <a:solidFill>
            <a:schemeClr val="tx1"/>
          </a:solidFill>
          <a:latin typeface="+mn-lt"/>
          <a:ea typeface="+mn-ea"/>
          <a:cs typeface="+mn-cs"/>
        </a:defRPr>
      </a:lvl4pPr>
      <a:lvl5pPr marL="0" indent="0" algn="l" defTabSz="685800" rtl="0" eaLnBrk="1" latinLnBrk="0" hangingPunct="1">
        <a:lnSpc>
          <a:spcPct val="90000"/>
        </a:lnSpc>
        <a:spcBef>
          <a:spcPts val="375"/>
        </a:spcBef>
        <a:buFont typeface="Arial" panose="020B0604020202020204" pitchFamily="34" charset="0"/>
        <a:buNone/>
        <a:tabLst/>
        <a:defRPr sz="1600" kern="1200">
          <a:solidFill>
            <a:schemeClr val="tx1"/>
          </a:solidFill>
          <a:latin typeface="+mn-lt"/>
          <a:ea typeface="+mn-ea"/>
          <a:cs typeface="+mn-cs"/>
        </a:defRPr>
      </a:lvl5pPr>
      <a:lvl6pPr marL="226800" indent="-226800" algn="l" defTabSz="685800" rtl="0" eaLnBrk="1" latinLnBrk="0" hangingPunct="1">
        <a:lnSpc>
          <a:spcPct val="90000"/>
        </a:lnSpc>
        <a:spcBef>
          <a:spcPts val="375"/>
        </a:spcBef>
        <a:buFont typeface="Arial" charset="0"/>
        <a:buChar char="•"/>
        <a:tabLst/>
        <a:defRPr sz="1600" kern="1200">
          <a:solidFill>
            <a:schemeClr val="tx1"/>
          </a:solidFill>
          <a:latin typeface="+mn-lt"/>
          <a:ea typeface="+mn-ea"/>
          <a:cs typeface="+mn-cs"/>
        </a:defRPr>
      </a:lvl6pPr>
      <a:lvl7pPr marL="9525" indent="0" algn="l" defTabSz="685800" rtl="0" eaLnBrk="1" latinLnBrk="0" hangingPunct="1">
        <a:lnSpc>
          <a:spcPct val="90000"/>
        </a:lnSpc>
        <a:spcBef>
          <a:spcPts val="375"/>
        </a:spcBef>
        <a:buFont typeface="Arial" panose="020B0604020202020204" pitchFamily="34" charset="0"/>
        <a:buNone/>
        <a:tabLst/>
        <a:defRPr sz="1350" kern="1200">
          <a:solidFill>
            <a:schemeClr val="tx1"/>
          </a:solidFill>
          <a:latin typeface="+mn-lt"/>
          <a:ea typeface="+mn-ea"/>
          <a:cs typeface="+mn-cs"/>
        </a:defRPr>
      </a:lvl7pPr>
      <a:lvl8pPr marL="9525" indent="0" algn="l" defTabSz="685800" rtl="0" eaLnBrk="1" latinLnBrk="0" hangingPunct="1">
        <a:lnSpc>
          <a:spcPct val="90000"/>
        </a:lnSpc>
        <a:spcBef>
          <a:spcPts val="375"/>
        </a:spcBef>
        <a:buFont typeface="Arial" panose="020B0604020202020204" pitchFamily="34" charset="0"/>
        <a:buNone/>
        <a:tabLst/>
        <a:defRPr sz="1350" kern="1200">
          <a:solidFill>
            <a:schemeClr val="tx1"/>
          </a:solidFill>
          <a:latin typeface="+mn-lt"/>
          <a:ea typeface="+mn-ea"/>
          <a:cs typeface="+mn-cs"/>
        </a:defRPr>
      </a:lvl8pPr>
      <a:lvl9pPr marL="9525" indent="0" algn="l" defTabSz="685800" rtl="0" eaLnBrk="1" latinLnBrk="0" hangingPunct="1">
        <a:lnSpc>
          <a:spcPct val="90000"/>
        </a:lnSpc>
        <a:spcBef>
          <a:spcPts val="375"/>
        </a:spcBef>
        <a:buFont typeface="Arial" panose="020B0604020202020204" pitchFamily="34" charset="0"/>
        <a:buNone/>
        <a:tabLst/>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360000"/>
            <a:ext cx="7975350" cy="118800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540000" y="1825625"/>
            <a:ext cx="7975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5" name="Footer Placeholder 4"/>
          <p:cNvSpPr>
            <a:spLocks noGrp="1"/>
          </p:cNvSpPr>
          <p:nvPr>
            <p:ph type="ftr" sz="quarter" idx="3"/>
          </p:nvPr>
        </p:nvSpPr>
        <p:spPr>
          <a:xfrm>
            <a:off x="540000" y="6356351"/>
            <a:ext cx="3960000" cy="365125"/>
          </a:xfrm>
          <a:prstGeom prst="rect">
            <a:avLst/>
          </a:prstGeom>
        </p:spPr>
        <p:txBody>
          <a:bodyPr vert="horz" lIns="0" tIns="0" rIns="0" bIns="0" rtlCol="0" anchor="t" anchorCtr="0"/>
          <a:lstStyle>
            <a:lvl1pPr algn="ctr">
              <a:defRPr sz="900">
                <a:solidFill>
                  <a:schemeClr val="tx1"/>
                </a:solidFill>
              </a:defRPr>
            </a:lvl1pPr>
          </a:lstStyle>
          <a:p>
            <a:pPr algn="l"/>
            <a:r>
              <a:rPr lang="en-GB" dirty="0"/>
              <a:t>00 Month Year / Location</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0" tIns="0" rIns="0" bIns="0" rtlCol="0" anchor="t" anchorCtr="0"/>
          <a:lstStyle>
            <a:lvl1pPr algn="r">
              <a:defRPr sz="900">
                <a:solidFill>
                  <a:schemeClr val="bg1"/>
                </a:solidFill>
              </a:defRPr>
            </a:lvl1pPr>
          </a:lstStyle>
          <a:p>
            <a:fld id="{9D680ED5-42ED-4EE0-B5AE-D0217316CC47}" type="slidenum">
              <a:rPr lang="en-GB" smtClean="0"/>
              <a:pPr/>
              <a:t>‹#›</a:t>
            </a:fld>
            <a:endParaRPr lang="en-GB" dirty="0"/>
          </a:p>
        </p:txBody>
      </p:sp>
    </p:spTree>
    <p:extLst>
      <p:ext uri="{BB962C8B-B14F-4D97-AF65-F5344CB8AC3E}">
        <p14:creationId xmlns:p14="http://schemas.microsoft.com/office/powerpoint/2010/main" val="850900264"/>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Lst>
  <p:hf hdr="0" dt="0"/>
  <p:txStyles>
    <p:titleStyle>
      <a:lvl1pPr algn="l" defTabSz="685800" rtl="0" eaLnBrk="1" latinLnBrk="0" hangingPunct="1">
        <a:lnSpc>
          <a:spcPct val="90000"/>
        </a:lnSpc>
        <a:spcBef>
          <a:spcPct val="0"/>
        </a:spcBef>
        <a:buNone/>
        <a:defRPr sz="2600" kern="1200">
          <a:solidFill>
            <a:schemeClr val="tx1"/>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tabLst/>
        <a:defRPr sz="1700" kern="1200">
          <a:solidFill>
            <a:schemeClr val="tx1"/>
          </a:solidFill>
          <a:latin typeface="+mn-lt"/>
          <a:ea typeface="+mn-ea"/>
          <a:cs typeface="+mn-cs"/>
        </a:defRPr>
      </a:lvl1pPr>
      <a:lvl2pPr marL="226800" indent="-226800" algn="l" defTabSz="685800" rtl="0" eaLnBrk="1" latinLnBrk="0" hangingPunct="1">
        <a:lnSpc>
          <a:spcPct val="90000"/>
        </a:lnSpc>
        <a:spcBef>
          <a:spcPts val="375"/>
        </a:spcBef>
        <a:buFont typeface="Arial" charset="0"/>
        <a:buChar char="•"/>
        <a:tabLst/>
        <a:defRPr sz="1700" kern="1200">
          <a:solidFill>
            <a:schemeClr val="tx1"/>
          </a:solidFill>
          <a:latin typeface="+mn-lt"/>
          <a:ea typeface="+mn-ea"/>
          <a:cs typeface="+mn-cs"/>
        </a:defRPr>
      </a:lvl2pPr>
      <a:lvl3pPr marL="0" indent="0" algn="l" defTabSz="685800" rtl="0" eaLnBrk="1" latinLnBrk="0" hangingPunct="1">
        <a:lnSpc>
          <a:spcPct val="90000"/>
        </a:lnSpc>
        <a:spcBef>
          <a:spcPts val="375"/>
        </a:spcBef>
        <a:buFont typeface="Arial" panose="020B0604020202020204" pitchFamily="34" charset="0"/>
        <a:buNone/>
        <a:tabLst/>
        <a:defRPr sz="1400" kern="1200">
          <a:solidFill>
            <a:schemeClr val="tx1"/>
          </a:solidFill>
          <a:latin typeface="+mn-lt"/>
          <a:ea typeface="+mn-ea"/>
          <a:cs typeface="+mn-cs"/>
        </a:defRPr>
      </a:lvl3pPr>
      <a:lvl4pPr marL="226800" indent="-226800" algn="l" defTabSz="685800" rtl="0" eaLnBrk="1" latinLnBrk="0" hangingPunct="1">
        <a:lnSpc>
          <a:spcPct val="90000"/>
        </a:lnSpc>
        <a:spcBef>
          <a:spcPts val="375"/>
        </a:spcBef>
        <a:buFont typeface="Arial" charset="0"/>
        <a:buChar char="•"/>
        <a:tabLst/>
        <a:defRPr sz="1400" kern="1200">
          <a:solidFill>
            <a:schemeClr val="tx1"/>
          </a:solidFill>
          <a:latin typeface="+mn-lt"/>
          <a:ea typeface="+mn-ea"/>
          <a:cs typeface="+mn-cs"/>
        </a:defRPr>
      </a:lvl4pPr>
      <a:lvl5pPr marL="0" indent="0" algn="l" defTabSz="685800" rtl="0" eaLnBrk="1" latinLnBrk="0" hangingPunct="1">
        <a:lnSpc>
          <a:spcPct val="90000"/>
        </a:lnSpc>
        <a:spcBef>
          <a:spcPts val="375"/>
        </a:spcBef>
        <a:buFont typeface="Arial" panose="020B0604020202020204" pitchFamily="34" charset="0"/>
        <a:buNone/>
        <a:tabLst/>
        <a:defRPr sz="1600" kern="1200">
          <a:solidFill>
            <a:schemeClr val="tx1"/>
          </a:solidFill>
          <a:latin typeface="+mn-lt"/>
          <a:ea typeface="+mn-ea"/>
          <a:cs typeface="+mn-cs"/>
        </a:defRPr>
      </a:lvl5pPr>
      <a:lvl6pPr marL="226800" indent="-226800" algn="l" defTabSz="685800" rtl="0" eaLnBrk="1" latinLnBrk="0" hangingPunct="1">
        <a:lnSpc>
          <a:spcPct val="90000"/>
        </a:lnSpc>
        <a:spcBef>
          <a:spcPts val="375"/>
        </a:spcBef>
        <a:buFont typeface="Arial" charset="0"/>
        <a:buChar char="•"/>
        <a:tabLst/>
        <a:defRPr sz="1600" kern="1200">
          <a:solidFill>
            <a:schemeClr val="tx1"/>
          </a:solidFill>
          <a:latin typeface="+mn-lt"/>
          <a:ea typeface="+mn-ea"/>
          <a:cs typeface="+mn-cs"/>
        </a:defRPr>
      </a:lvl6pPr>
      <a:lvl7pPr marL="9525" indent="0" algn="l" defTabSz="685800" rtl="0" eaLnBrk="1" latinLnBrk="0" hangingPunct="1">
        <a:lnSpc>
          <a:spcPct val="90000"/>
        </a:lnSpc>
        <a:spcBef>
          <a:spcPts val="375"/>
        </a:spcBef>
        <a:buFont typeface="Arial" panose="020B0604020202020204" pitchFamily="34" charset="0"/>
        <a:buNone/>
        <a:tabLst/>
        <a:defRPr sz="1350" kern="1200">
          <a:solidFill>
            <a:schemeClr val="tx1"/>
          </a:solidFill>
          <a:latin typeface="+mn-lt"/>
          <a:ea typeface="+mn-ea"/>
          <a:cs typeface="+mn-cs"/>
        </a:defRPr>
      </a:lvl7pPr>
      <a:lvl8pPr marL="9525" indent="0" algn="l" defTabSz="685800" rtl="0" eaLnBrk="1" latinLnBrk="0" hangingPunct="1">
        <a:lnSpc>
          <a:spcPct val="90000"/>
        </a:lnSpc>
        <a:spcBef>
          <a:spcPts val="375"/>
        </a:spcBef>
        <a:buFont typeface="Arial" panose="020B0604020202020204" pitchFamily="34" charset="0"/>
        <a:buNone/>
        <a:tabLst/>
        <a:defRPr sz="1350" kern="1200">
          <a:solidFill>
            <a:schemeClr val="tx1"/>
          </a:solidFill>
          <a:latin typeface="+mn-lt"/>
          <a:ea typeface="+mn-ea"/>
          <a:cs typeface="+mn-cs"/>
        </a:defRPr>
      </a:lvl8pPr>
      <a:lvl9pPr marL="9525" indent="0" algn="l" defTabSz="685800" rtl="0" eaLnBrk="1" latinLnBrk="0" hangingPunct="1">
        <a:lnSpc>
          <a:spcPct val="90000"/>
        </a:lnSpc>
        <a:spcBef>
          <a:spcPts val="375"/>
        </a:spcBef>
        <a:buFont typeface="Arial" panose="020B0604020202020204" pitchFamily="34" charset="0"/>
        <a:buNone/>
        <a:tabLst/>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360000"/>
            <a:ext cx="4929622" cy="1188000"/>
          </a:xfrm>
        </p:spPr>
        <p:txBody>
          <a:bodyPr/>
          <a:lstStyle/>
          <a:p>
            <a:r>
              <a:rPr lang="en-US" sz="2800" b="1" dirty="0"/>
              <a:t>Maggie’s is an extraordinary place to work</a:t>
            </a:r>
            <a:endParaRPr lang="en-US" sz="2800" dirty="0"/>
          </a:p>
        </p:txBody>
      </p:sp>
      <p:sp>
        <p:nvSpPr>
          <p:cNvPr id="3" name="Content Placeholder 2"/>
          <p:cNvSpPr>
            <a:spLocks noGrp="1"/>
          </p:cNvSpPr>
          <p:nvPr>
            <p:ph idx="1"/>
          </p:nvPr>
        </p:nvSpPr>
        <p:spPr>
          <a:xfrm>
            <a:off x="540000" y="1657350"/>
            <a:ext cx="4929622" cy="4840650"/>
          </a:xfrm>
        </p:spPr>
        <p:txBody>
          <a:bodyPr/>
          <a:lstStyle/>
          <a:p>
            <a:pPr algn="r"/>
            <a:r>
              <a:rPr lang="en-US" sz="1200" dirty="0">
                <a:latin typeface="+mj-lt"/>
              </a:rPr>
              <a:t>“As soon as I entered it was a different world, a calm world.         From that day on I felt an affinity with the place.”                       Gordon, Maggie’s Dundee</a:t>
            </a:r>
          </a:p>
          <a:p>
            <a:pPr>
              <a:spcAft>
                <a:spcPts val="600"/>
              </a:spcAft>
            </a:pPr>
            <a:endParaRPr lang="en-GB" sz="1200" dirty="0"/>
          </a:p>
          <a:p>
            <a:pPr>
              <a:spcAft>
                <a:spcPts val="600"/>
              </a:spcAft>
            </a:pPr>
            <a:r>
              <a:rPr lang="en-GB" sz="1200" b="1" dirty="0"/>
              <a:t>Everyone who joins Maggie’s helps people as they experience life-changing events</a:t>
            </a:r>
          </a:p>
          <a:p>
            <a:pPr>
              <a:spcAft>
                <a:spcPts val="600"/>
              </a:spcAft>
            </a:pPr>
            <a:r>
              <a:rPr lang="en-GB" sz="1200" dirty="0"/>
              <a:t>We are an independent charity working in partnership with the NHS, offering a free programme of support for people with cancer, their families and friends that has been shown to strengthen physical and emotional wellbeing.</a:t>
            </a:r>
          </a:p>
          <a:p>
            <a:pPr>
              <a:spcAft>
                <a:spcPts val="600"/>
              </a:spcAft>
            </a:pPr>
            <a:r>
              <a:rPr lang="en-GB" sz="1200" dirty="0"/>
              <a:t>Our centres are warm, welcoming places to find practical advice and to speak with experts about the physical and emotional impact of cancer.  </a:t>
            </a:r>
          </a:p>
          <a:p>
            <a:pPr>
              <a:spcAft>
                <a:spcPts val="600"/>
              </a:spcAft>
            </a:pPr>
            <a:r>
              <a:rPr lang="en-GB" sz="1200" dirty="0"/>
              <a:t>  </a:t>
            </a:r>
          </a:p>
          <a:p>
            <a:pPr>
              <a:spcAft>
                <a:spcPts val="600"/>
              </a:spcAft>
            </a:pPr>
            <a:endParaRPr lang="en-GB" sz="1200" dirty="0"/>
          </a:p>
          <a:p>
            <a:pPr algn="r">
              <a:spcAft>
                <a:spcPts val="600"/>
              </a:spcAft>
            </a:pPr>
            <a:r>
              <a:rPr lang="en-US" sz="1200" dirty="0">
                <a:solidFill>
                  <a:schemeClr val="bg1"/>
                </a:solidFill>
                <a:latin typeface="Messina Sans Light (Body)"/>
              </a:rPr>
              <a:t>"</a:t>
            </a:r>
            <a:r>
              <a:rPr lang="en-GB" sz="1200" dirty="0">
                <a:solidFill>
                  <a:schemeClr val="bg1"/>
                </a:solidFill>
              </a:rPr>
              <a:t>Every day, visitors to our centre tell us how important Maggie’s            support is to them as they go through their cancer diagnosis                    and treatment. It’s so rewarding to work in such a fabulous                 building and to be able to offer people the time and space they               need to talk or simply to relax and gather their thoughts.</a:t>
            </a:r>
            <a:r>
              <a:rPr lang="en-US" sz="1200" dirty="0">
                <a:solidFill>
                  <a:schemeClr val="bg1"/>
                </a:solidFill>
                <a:latin typeface="Messina Sans Light (Body)"/>
              </a:rPr>
              <a:t>"</a:t>
            </a:r>
            <a:r>
              <a:rPr lang="en-GB" sz="1200" dirty="0">
                <a:solidFill>
                  <a:schemeClr val="bg1"/>
                </a:solidFill>
              </a:rPr>
              <a:t>                                                                                                          Mary, Cancer Support Specialist</a:t>
            </a:r>
          </a:p>
          <a:p>
            <a:pPr>
              <a:spcAft>
                <a:spcPts val="1200"/>
              </a:spcAft>
            </a:pPr>
            <a:endParaRPr lang="en-US" sz="1000" i="1" dirty="0"/>
          </a:p>
        </p:txBody>
      </p:sp>
      <p:sp>
        <p:nvSpPr>
          <p:cNvPr id="7" name="Slide Number Placeholder 6"/>
          <p:cNvSpPr>
            <a:spLocks noGrp="1"/>
          </p:cNvSpPr>
          <p:nvPr>
            <p:ph type="sldNum" sz="quarter" idx="12"/>
          </p:nvPr>
        </p:nvSpPr>
        <p:spPr/>
        <p:txBody>
          <a:bodyPr/>
          <a:lstStyle/>
          <a:p>
            <a:fld id="{9D680ED5-42ED-4EE0-B5AE-D0217316CC47}" type="slidenum">
              <a:rPr lang="en-GB" smtClean="0"/>
              <a:t>1</a:t>
            </a:fld>
            <a:endParaRPr lang="en-GB"/>
          </a:p>
        </p:txBody>
      </p:sp>
      <p:pic>
        <p:nvPicPr>
          <p:cNvPr id="6" name="Picture 2" descr="https://maggies.thirdlight.com/t.tlx?P-oK8fRPsHDbvvP.P2SpPn..P6h8PFdqdu">
            <a:extLst>
              <a:ext uri="{FF2B5EF4-FFF2-40B4-BE49-F238E27FC236}">
                <a16:creationId xmlns:a16="http://schemas.microsoft.com/office/drawing/2014/main" id="{534C2785-C77D-4D4F-9320-1B827EDEA4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326" r="15326"/>
          <a:stretch>
            <a:fillRect/>
          </a:stretch>
        </p:blipFill>
        <p:spPr bwMode="auto">
          <a:xfrm>
            <a:off x="7001691" y="1398"/>
            <a:ext cx="2294709"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0105BDE7-1696-4C4A-8BB4-787C2F302044}"/>
              </a:ext>
            </a:extLst>
          </p:cNvPr>
          <p:cNvSpPr txBox="1">
            <a:spLocks/>
          </p:cNvSpPr>
          <p:nvPr/>
        </p:nvSpPr>
        <p:spPr>
          <a:xfrm>
            <a:off x="6148251" y="0"/>
            <a:ext cx="923665" cy="6858000"/>
          </a:xfrm>
          <a:prstGeom prst="rect">
            <a:avLst/>
          </a:prstGeom>
          <a:solidFill>
            <a:schemeClr val="accent2"/>
          </a:solidFill>
        </p:spPr>
        <p:txBody>
          <a:bodyPr vert="vert" lIns="0" tIns="0" rIns="0" bIns="0" rtlCol="0">
            <a:noAutofit/>
          </a:bodyPr>
          <a:lstStyle>
            <a:lvl1pPr marL="0" indent="0" algn="l" defTabSz="685800" rtl="0" eaLnBrk="1" latinLnBrk="0" hangingPunct="1">
              <a:lnSpc>
                <a:spcPct val="100000"/>
              </a:lnSpc>
              <a:spcBef>
                <a:spcPts val="0"/>
              </a:spcBef>
              <a:spcAft>
                <a:spcPts val="1900"/>
              </a:spcAft>
              <a:buFont typeface="Arial" panose="020B0604020202020204" pitchFamily="34" charset="0"/>
              <a:buNone/>
              <a:tabLst/>
              <a:defRPr sz="1700" kern="1200">
                <a:solidFill>
                  <a:schemeClr val="tx1"/>
                </a:solidFill>
                <a:latin typeface="+mn-lt"/>
                <a:ea typeface="+mn-ea"/>
                <a:cs typeface="+mn-cs"/>
              </a:defRPr>
            </a:lvl1pPr>
            <a:lvl2pPr marL="226800" indent="-226800" algn="l" defTabSz="685800" rtl="0" eaLnBrk="1" latinLnBrk="0" hangingPunct="1">
              <a:lnSpc>
                <a:spcPct val="100000"/>
              </a:lnSpc>
              <a:spcBef>
                <a:spcPts val="0"/>
              </a:spcBef>
              <a:spcAft>
                <a:spcPts val="700"/>
              </a:spcAft>
              <a:buFont typeface="Arial" charset="0"/>
              <a:buChar char="•"/>
              <a:tabLst/>
              <a:defRPr sz="1700" kern="1200">
                <a:solidFill>
                  <a:schemeClr val="tx1"/>
                </a:solidFill>
                <a:latin typeface="+mn-lt"/>
                <a:ea typeface="+mn-ea"/>
                <a:cs typeface="+mn-cs"/>
              </a:defRPr>
            </a:lvl2pPr>
            <a:lvl3pPr marL="0" indent="0" algn="l" defTabSz="685800" rtl="0" eaLnBrk="1" latinLnBrk="0" hangingPunct="1">
              <a:lnSpc>
                <a:spcPct val="100000"/>
              </a:lnSpc>
              <a:spcBef>
                <a:spcPts val="0"/>
              </a:spcBef>
              <a:spcAft>
                <a:spcPts val="700"/>
              </a:spcAft>
              <a:buFont typeface="Arial" panose="020B0604020202020204" pitchFamily="34" charset="0"/>
              <a:buNone/>
              <a:tabLst/>
              <a:defRPr sz="1400" kern="1200">
                <a:solidFill>
                  <a:schemeClr val="tx1"/>
                </a:solidFill>
                <a:latin typeface="+mn-lt"/>
                <a:ea typeface="+mn-ea"/>
                <a:cs typeface="+mn-cs"/>
              </a:defRPr>
            </a:lvl3pPr>
            <a:lvl4pPr marL="226800" indent="-226800" algn="l" defTabSz="685800" rtl="0" eaLnBrk="1" latinLnBrk="0" hangingPunct="1">
              <a:lnSpc>
                <a:spcPct val="100000"/>
              </a:lnSpc>
              <a:spcBef>
                <a:spcPts val="0"/>
              </a:spcBef>
              <a:spcAft>
                <a:spcPts val="500"/>
              </a:spcAft>
              <a:buFont typeface="Arial" charset="0"/>
              <a:buChar char="•"/>
              <a:tabLst/>
              <a:defRPr sz="1400" kern="1200">
                <a:solidFill>
                  <a:schemeClr val="tx1"/>
                </a:solidFill>
                <a:latin typeface="+mn-lt"/>
                <a:ea typeface="+mn-ea"/>
                <a:cs typeface="+mn-cs"/>
              </a:defRPr>
            </a:lvl4pPr>
            <a:lvl5pPr marL="0" indent="0" algn="l" defTabSz="685800" rtl="0" eaLnBrk="1" latinLnBrk="0" hangingPunct="1">
              <a:lnSpc>
                <a:spcPct val="100000"/>
              </a:lnSpc>
              <a:spcBef>
                <a:spcPts val="0"/>
              </a:spcBef>
              <a:buFont typeface="Arial" panose="020B0604020202020204" pitchFamily="34" charset="0"/>
              <a:buNone/>
              <a:tabLst/>
              <a:defRPr sz="1600" kern="1200">
                <a:solidFill>
                  <a:schemeClr val="tx1"/>
                </a:solidFill>
                <a:latin typeface="+mn-lt"/>
                <a:ea typeface="+mn-ea"/>
                <a:cs typeface="+mn-cs"/>
              </a:defRPr>
            </a:lvl5pPr>
            <a:lvl6pPr marL="226800" indent="-226800" algn="l" defTabSz="685800" rtl="0" eaLnBrk="1" latinLnBrk="0" hangingPunct="1">
              <a:lnSpc>
                <a:spcPct val="100000"/>
              </a:lnSpc>
              <a:spcBef>
                <a:spcPts val="0"/>
              </a:spcBef>
              <a:buFont typeface="Arial" charset="0"/>
              <a:buChar char="•"/>
              <a:tabLst/>
              <a:defRPr sz="1600" kern="1200">
                <a:solidFill>
                  <a:schemeClr val="tx1"/>
                </a:solidFill>
                <a:latin typeface="+mn-lt"/>
                <a:ea typeface="+mn-ea"/>
                <a:cs typeface="+mn-cs"/>
              </a:defRPr>
            </a:lvl6pPr>
            <a:lvl7pPr marL="0" indent="0" algn="l" defTabSz="685800" rtl="0" eaLnBrk="1" latinLnBrk="0" hangingPunct="1">
              <a:lnSpc>
                <a:spcPct val="100000"/>
              </a:lnSpc>
              <a:spcBef>
                <a:spcPts val="0"/>
              </a:spcBef>
              <a:spcAft>
                <a:spcPts val="400"/>
              </a:spcAft>
              <a:buFont typeface="Arial" panose="020B0604020202020204" pitchFamily="34" charset="0"/>
              <a:buNone/>
              <a:tabLst/>
              <a:defRPr sz="1350" kern="1200">
                <a:solidFill>
                  <a:schemeClr val="tx1"/>
                </a:solidFill>
                <a:latin typeface="+mn-lt"/>
                <a:ea typeface="+mn-ea"/>
                <a:cs typeface="+mn-cs"/>
              </a:defRPr>
            </a:lvl7pPr>
            <a:lvl8pPr marL="0" indent="0" algn="l" defTabSz="685800" rtl="0" eaLnBrk="1" latinLnBrk="0" hangingPunct="1">
              <a:lnSpc>
                <a:spcPct val="100000"/>
              </a:lnSpc>
              <a:spcBef>
                <a:spcPts val="0"/>
              </a:spcBef>
              <a:buFont typeface="Arial" panose="020B0604020202020204" pitchFamily="34" charset="0"/>
              <a:buNone/>
              <a:tabLst/>
              <a:defRPr sz="1350" kern="1200">
                <a:solidFill>
                  <a:schemeClr val="tx1"/>
                </a:solidFill>
                <a:latin typeface="+mn-lt"/>
                <a:ea typeface="+mn-ea"/>
                <a:cs typeface="+mn-cs"/>
              </a:defRPr>
            </a:lvl8pPr>
            <a:lvl9pPr marL="0" indent="0" algn="l" defTabSz="685800" rtl="0" eaLnBrk="1" latinLnBrk="0" hangingPunct="1">
              <a:lnSpc>
                <a:spcPct val="100000"/>
              </a:lnSpc>
              <a:spcBef>
                <a:spcPts val="0"/>
              </a:spcBef>
              <a:buFont typeface="Arial" panose="020B0604020202020204" pitchFamily="34" charset="0"/>
              <a:buNone/>
              <a:tabLst/>
              <a:defRPr sz="1350" kern="1200">
                <a:solidFill>
                  <a:schemeClr val="tx1"/>
                </a:solidFill>
                <a:latin typeface="+mn-lt"/>
                <a:ea typeface="+mn-ea"/>
                <a:cs typeface="+mn-cs"/>
              </a:defRPr>
            </a:lvl9pPr>
          </a:lstStyle>
          <a:p>
            <a:pPr algn="ctr">
              <a:lnSpc>
                <a:spcPct val="150000"/>
              </a:lnSpc>
              <a:spcAft>
                <a:spcPts val="600"/>
              </a:spcAft>
            </a:pPr>
            <a:r>
              <a:rPr lang="en-US" sz="4800" dirty="0"/>
              <a:t>Recruitment Pack 2019</a:t>
            </a:r>
          </a:p>
        </p:txBody>
      </p:sp>
    </p:spTree>
    <p:extLst>
      <p:ext uri="{BB962C8B-B14F-4D97-AF65-F5344CB8AC3E}">
        <p14:creationId xmlns:p14="http://schemas.microsoft.com/office/powerpoint/2010/main" val="589041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63FFBD1-62E6-4E7C-8E41-A99FEADBFF26}"/>
              </a:ext>
            </a:extLst>
          </p:cNvPr>
          <p:cNvSpPr>
            <a:spLocks noGrp="1"/>
          </p:cNvSpPr>
          <p:nvPr>
            <p:ph sz="half" idx="1"/>
          </p:nvPr>
        </p:nvSpPr>
        <p:spPr>
          <a:xfrm>
            <a:off x="539998" y="360001"/>
            <a:ext cx="5800907" cy="1892826"/>
          </a:xfrm>
        </p:spPr>
        <p:txBody>
          <a:bodyPr/>
          <a:lstStyle/>
          <a:p>
            <a:r>
              <a:rPr lang="en-US" sz="2800" b="1" dirty="0">
                <a:solidFill>
                  <a:schemeClr val="bg1"/>
                </a:solidFill>
              </a:rPr>
              <a:t>Careers at Maggie’s </a:t>
            </a:r>
            <a:endParaRPr lang="en-US" sz="2800" dirty="0">
              <a:solidFill>
                <a:schemeClr val="bg1"/>
              </a:solidFill>
            </a:endParaRPr>
          </a:p>
          <a:p>
            <a:endParaRPr lang="en-US" sz="1200" dirty="0"/>
          </a:p>
          <a:p>
            <a:endParaRPr lang="en-GB" dirty="0"/>
          </a:p>
        </p:txBody>
      </p:sp>
      <p:cxnSp>
        <p:nvCxnSpPr>
          <p:cNvPr id="6" name="Straight Connector 5">
            <a:extLst>
              <a:ext uri="{FF2B5EF4-FFF2-40B4-BE49-F238E27FC236}">
                <a16:creationId xmlns:a16="http://schemas.microsoft.com/office/drawing/2014/main" id="{292DA9EA-7037-4FBB-9A6D-C1977AA17A30}"/>
              </a:ext>
            </a:extLst>
          </p:cNvPr>
          <p:cNvCxnSpPr>
            <a:cxnSpLocks/>
          </p:cNvCxnSpPr>
          <p:nvPr/>
        </p:nvCxnSpPr>
        <p:spPr>
          <a:xfrm>
            <a:off x="4198547" y="2081127"/>
            <a:ext cx="1" cy="39741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D8F311E-B0F6-442D-B5F6-071B9571D8EA}"/>
              </a:ext>
            </a:extLst>
          </p:cNvPr>
          <p:cNvCxnSpPr>
            <a:cxnSpLocks/>
          </p:cNvCxnSpPr>
          <p:nvPr/>
        </p:nvCxnSpPr>
        <p:spPr>
          <a:xfrm>
            <a:off x="6399634" y="2081127"/>
            <a:ext cx="1" cy="39741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AutoShape 76">
            <a:extLst>
              <a:ext uri="{FF2B5EF4-FFF2-40B4-BE49-F238E27FC236}">
                <a16:creationId xmlns:a16="http://schemas.microsoft.com/office/drawing/2014/main" id="{354B03D8-3E9F-42F2-97E0-7D496A40BAF3}"/>
              </a:ext>
            </a:extLst>
          </p:cNvPr>
          <p:cNvSpPr>
            <a:spLocks noChangeArrowheads="1"/>
          </p:cNvSpPr>
          <p:nvPr/>
        </p:nvSpPr>
        <p:spPr bwMode="auto">
          <a:xfrm>
            <a:off x="5891240" y="1816423"/>
            <a:ext cx="825584" cy="356428"/>
          </a:xfrm>
          <a:prstGeom prst="flowChartAlternateProcess">
            <a:avLst/>
          </a:prstGeom>
          <a:solidFill>
            <a:srgbClr val="7C91C6"/>
          </a:solid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a:ln>
                  <a:noFill/>
                </a:ln>
                <a:solidFill>
                  <a:srgbClr val="FFFFFF"/>
                </a:solidFill>
                <a:effectLst/>
                <a:latin typeface="Arial" pitchFamily="34" charset="0"/>
                <a:ea typeface="Calibri" pitchFamily="34" charset="0"/>
                <a:cs typeface="Arial" pitchFamily="34" charset="0"/>
              </a:rPr>
              <a:t>Chief Executive</a:t>
            </a:r>
          </a:p>
        </p:txBody>
      </p:sp>
      <p:sp>
        <p:nvSpPr>
          <p:cNvPr id="9" name="AutoShape 67">
            <a:extLst>
              <a:ext uri="{FF2B5EF4-FFF2-40B4-BE49-F238E27FC236}">
                <a16:creationId xmlns:a16="http://schemas.microsoft.com/office/drawing/2014/main" id="{1D86A1CA-59E5-4160-B4CC-6AB3C6E31804}"/>
              </a:ext>
            </a:extLst>
          </p:cNvPr>
          <p:cNvSpPr>
            <a:spLocks noChangeArrowheads="1"/>
          </p:cNvSpPr>
          <p:nvPr/>
        </p:nvSpPr>
        <p:spPr bwMode="auto">
          <a:xfrm>
            <a:off x="6780711" y="2225143"/>
            <a:ext cx="825585" cy="397414"/>
          </a:xfrm>
          <a:prstGeom prst="flowChartAlternateProcess">
            <a:avLst/>
          </a:prstGeom>
          <a:solidFill>
            <a:srgbClr val="AC1A2F"/>
          </a:solidFill>
          <a:ln w="9525">
            <a:noFill/>
            <a:miter lim="800000"/>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en-US" sz="700" b="1" dirty="0">
                <a:solidFill>
                  <a:srgbClr val="FFFFFF"/>
                </a:solidFill>
                <a:latin typeface="Arial" pitchFamily="34" charset="0"/>
                <a:ea typeface="Calibri" pitchFamily="34" charset="0"/>
                <a:cs typeface="Arial" pitchFamily="34" charset="0"/>
              </a:rPr>
              <a:t> Fundraising</a:t>
            </a:r>
          </a:p>
        </p:txBody>
      </p:sp>
      <p:sp>
        <p:nvSpPr>
          <p:cNvPr id="10" name="AutoShape 60">
            <a:extLst>
              <a:ext uri="{FF2B5EF4-FFF2-40B4-BE49-F238E27FC236}">
                <a16:creationId xmlns:a16="http://schemas.microsoft.com/office/drawing/2014/main" id="{984A2AD5-0268-4894-A2CC-D0D840C213C8}"/>
              </a:ext>
            </a:extLst>
          </p:cNvPr>
          <p:cNvSpPr>
            <a:spLocks noChangeArrowheads="1"/>
          </p:cNvSpPr>
          <p:nvPr/>
        </p:nvSpPr>
        <p:spPr bwMode="auto">
          <a:xfrm>
            <a:off x="7676720" y="2225937"/>
            <a:ext cx="825585" cy="397414"/>
          </a:xfrm>
          <a:prstGeom prst="flowChartAlternateProcess">
            <a:avLst/>
          </a:prstGeom>
          <a:solidFill>
            <a:schemeClr val="accent3">
              <a:lumMod val="60000"/>
              <a:lumOff val="40000"/>
            </a:schemeClr>
          </a:solidFill>
          <a:ln w="9525">
            <a:noFill/>
            <a:miter lim="800000"/>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en-US" sz="700" b="1" dirty="0">
                <a:solidFill>
                  <a:srgbClr val="FFFFFF"/>
                </a:solidFill>
                <a:latin typeface="Arial" pitchFamily="34" charset="0"/>
                <a:ea typeface="Calibri" pitchFamily="34" charset="0"/>
                <a:cs typeface="Arial" pitchFamily="34" charset="0"/>
              </a:rPr>
              <a:t>Communications</a:t>
            </a:r>
            <a:endParaRPr lang="en-US" sz="700" dirty="0">
              <a:solidFill>
                <a:srgbClr val="FFFFFF"/>
              </a:solidFill>
              <a:latin typeface="Arial" pitchFamily="34" charset="0"/>
              <a:ea typeface="Calibri" pitchFamily="34" charset="0"/>
              <a:cs typeface="Arial" pitchFamily="34" charset="0"/>
            </a:endParaRPr>
          </a:p>
        </p:txBody>
      </p:sp>
      <p:sp>
        <p:nvSpPr>
          <p:cNvPr id="11" name="AutoShape 58">
            <a:extLst>
              <a:ext uri="{FF2B5EF4-FFF2-40B4-BE49-F238E27FC236}">
                <a16:creationId xmlns:a16="http://schemas.microsoft.com/office/drawing/2014/main" id="{1F2BBB01-774E-49AD-89D0-DB09F4DD3E9B}"/>
              </a:ext>
            </a:extLst>
          </p:cNvPr>
          <p:cNvSpPr>
            <a:spLocks noChangeArrowheads="1"/>
          </p:cNvSpPr>
          <p:nvPr/>
        </p:nvSpPr>
        <p:spPr bwMode="auto">
          <a:xfrm>
            <a:off x="5875175" y="3957285"/>
            <a:ext cx="825584" cy="384450"/>
          </a:xfrm>
          <a:prstGeom prst="flowChartAlternateProcess">
            <a:avLst/>
          </a:prstGeom>
          <a:solidFill>
            <a:srgbClr val="E7674B"/>
          </a:solidFill>
          <a:ln w="9525">
            <a:noFill/>
            <a:miter lim="800000"/>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en-US" sz="700" b="1" dirty="0">
                <a:solidFill>
                  <a:srgbClr val="FFFFFF"/>
                </a:solidFill>
                <a:latin typeface="Arial" pitchFamily="34" charset="0"/>
                <a:ea typeface="Calibri" pitchFamily="34" charset="0"/>
                <a:cs typeface="Arial" pitchFamily="34" charset="0"/>
              </a:rPr>
              <a:t>IT</a:t>
            </a:r>
          </a:p>
        </p:txBody>
      </p:sp>
      <p:sp>
        <p:nvSpPr>
          <p:cNvPr id="12" name="AutoShape 39">
            <a:extLst>
              <a:ext uri="{FF2B5EF4-FFF2-40B4-BE49-F238E27FC236}">
                <a16:creationId xmlns:a16="http://schemas.microsoft.com/office/drawing/2014/main" id="{D67E0AC1-3385-4122-A7A0-49808C7B3B3E}"/>
              </a:ext>
            </a:extLst>
          </p:cNvPr>
          <p:cNvSpPr>
            <a:spLocks noChangeArrowheads="1"/>
          </p:cNvSpPr>
          <p:nvPr/>
        </p:nvSpPr>
        <p:spPr bwMode="auto">
          <a:xfrm>
            <a:off x="5875176" y="3100962"/>
            <a:ext cx="825585" cy="384450"/>
          </a:xfrm>
          <a:prstGeom prst="flowChartAlternateProcess">
            <a:avLst/>
          </a:prstGeom>
          <a:solidFill>
            <a:srgbClr val="E7674B"/>
          </a:solidFill>
          <a:ln w="9525">
            <a:noFill/>
            <a:miter lim="800000"/>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en-US" sz="700" b="1" dirty="0">
                <a:solidFill>
                  <a:srgbClr val="FFFFFF"/>
                </a:solidFill>
                <a:latin typeface="Arial" pitchFamily="34" charset="0"/>
                <a:ea typeface="Calibri" pitchFamily="34" charset="0"/>
                <a:cs typeface="Arial" pitchFamily="34" charset="0"/>
              </a:rPr>
              <a:t>Staff and Resources</a:t>
            </a:r>
          </a:p>
        </p:txBody>
      </p:sp>
      <p:sp>
        <p:nvSpPr>
          <p:cNvPr id="13" name="AutoShape 35">
            <a:extLst>
              <a:ext uri="{FF2B5EF4-FFF2-40B4-BE49-F238E27FC236}">
                <a16:creationId xmlns:a16="http://schemas.microsoft.com/office/drawing/2014/main" id="{70843FC5-8683-4B53-ADF8-04577701C702}"/>
              </a:ext>
            </a:extLst>
          </p:cNvPr>
          <p:cNvSpPr>
            <a:spLocks noChangeArrowheads="1"/>
          </p:cNvSpPr>
          <p:nvPr/>
        </p:nvSpPr>
        <p:spPr bwMode="auto">
          <a:xfrm>
            <a:off x="5880423" y="3537861"/>
            <a:ext cx="825585" cy="365125"/>
          </a:xfrm>
          <a:prstGeom prst="flowChartAlternateProcess">
            <a:avLst/>
          </a:prstGeom>
          <a:solidFill>
            <a:srgbClr val="E7674B"/>
          </a:solidFill>
          <a:ln w="9525">
            <a:noFill/>
            <a:miter lim="800000"/>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en-US" sz="700" b="1" dirty="0">
                <a:solidFill>
                  <a:srgbClr val="FFFFFF"/>
                </a:solidFill>
                <a:latin typeface="Arial" pitchFamily="34" charset="0"/>
                <a:ea typeface="Calibri" pitchFamily="34" charset="0"/>
                <a:cs typeface="Arial" pitchFamily="34" charset="0"/>
              </a:rPr>
              <a:t>Property and Culture</a:t>
            </a:r>
          </a:p>
        </p:txBody>
      </p:sp>
      <p:sp>
        <p:nvSpPr>
          <p:cNvPr id="14" name="AutoShape 26">
            <a:extLst>
              <a:ext uri="{FF2B5EF4-FFF2-40B4-BE49-F238E27FC236}">
                <a16:creationId xmlns:a16="http://schemas.microsoft.com/office/drawing/2014/main" id="{E80DFC20-C5CB-49E9-923A-77F79D7A68A2}"/>
              </a:ext>
            </a:extLst>
          </p:cNvPr>
          <p:cNvSpPr>
            <a:spLocks noChangeArrowheads="1"/>
          </p:cNvSpPr>
          <p:nvPr/>
        </p:nvSpPr>
        <p:spPr bwMode="auto">
          <a:xfrm>
            <a:off x="7676721" y="2672014"/>
            <a:ext cx="825585" cy="365125"/>
          </a:xfrm>
          <a:prstGeom prst="flowChartAlternateProcess">
            <a:avLst/>
          </a:prstGeom>
          <a:solidFill>
            <a:schemeClr val="accent3">
              <a:lumMod val="60000"/>
              <a:lumOff val="40000"/>
            </a:schemeClr>
          </a:solid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a:ln>
                  <a:noFill/>
                </a:ln>
                <a:solidFill>
                  <a:srgbClr val="FFFFFF"/>
                </a:solidFill>
                <a:effectLst/>
                <a:latin typeface="Arial" pitchFamily="34" charset="0"/>
                <a:ea typeface="Calibri" pitchFamily="34" charset="0"/>
                <a:cs typeface="Arial" pitchFamily="34" charset="0"/>
              </a:rPr>
              <a:t>PR &amp; Media</a:t>
            </a:r>
            <a:endParaRPr kumimoji="0" lang="en-US" sz="700" b="0" i="0" u="none" strike="noStrike" cap="none" normalizeH="0" baseline="0" dirty="0">
              <a:ln>
                <a:noFill/>
              </a:ln>
              <a:solidFill>
                <a:schemeClr val="tx1"/>
              </a:solidFill>
              <a:effectLst/>
              <a:latin typeface="Arial" pitchFamily="34" charset="0"/>
              <a:cs typeface="Arial" pitchFamily="34" charset="0"/>
            </a:endParaRPr>
          </a:p>
        </p:txBody>
      </p:sp>
      <p:sp>
        <p:nvSpPr>
          <p:cNvPr id="15" name="AutoShape 22">
            <a:extLst>
              <a:ext uri="{FF2B5EF4-FFF2-40B4-BE49-F238E27FC236}">
                <a16:creationId xmlns:a16="http://schemas.microsoft.com/office/drawing/2014/main" id="{FA32D8B4-B8B8-4B4D-A11D-9BD9F3E0DEFE}"/>
              </a:ext>
            </a:extLst>
          </p:cNvPr>
          <p:cNvSpPr>
            <a:spLocks noChangeArrowheads="1"/>
          </p:cNvSpPr>
          <p:nvPr/>
        </p:nvSpPr>
        <p:spPr bwMode="auto">
          <a:xfrm>
            <a:off x="5888299" y="2227726"/>
            <a:ext cx="825585" cy="384449"/>
          </a:xfrm>
          <a:prstGeom prst="flowChartAlternateProcess">
            <a:avLst/>
          </a:prstGeom>
          <a:solidFill>
            <a:srgbClr val="E7674B"/>
          </a:solidFill>
          <a:ln w="9525">
            <a:noFill/>
            <a:miter lim="800000"/>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en-US" sz="700" b="1" dirty="0">
                <a:solidFill>
                  <a:srgbClr val="FFFFFF"/>
                </a:solidFill>
                <a:latin typeface="Arial" pitchFamily="34" charset="0"/>
                <a:ea typeface="Calibri" pitchFamily="34" charset="0"/>
                <a:cs typeface="Arial" pitchFamily="34" charset="0"/>
              </a:rPr>
              <a:t>Chief Operating Officer</a:t>
            </a:r>
          </a:p>
        </p:txBody>
      </p:sp>
      <p:sp>
        <p:nvSpPr>
          <p:cNvPr id="16" name="AutoShape 15">
            <a:extLst>
              <a:ext uri="{FF2B5EF4-FFF2-40B4-BE49-F238E27FC236}">
                <a16:creationId xmlns:a16="http://schemas.microsoft.com/office/drawing/2014/main" id="{AF746498-3453-4E52-A1BF-CA1F631C5D0B}"/>
              </a:ext>
            </a:extLst>
          </p:cNvPr>
          <p:cNvSpPr>
            <a:spLocks noChangeArrowheads="1"/>
          </p:cNvSpPr>
          <p:nvPr/>
        </p:nvSpPr>
        <p:spPr bwMode="auto">
          <a:xfrm>
            <a:off x="5000971" y="2225936"/>
            <a:ext cx="825585" cy="384323"/>
          </a:xfrm>
          <a:prstGeom prst="flowChartAlternateProcess">
            <a:avLst/>
          </a:prstGeom>
          <a:solidFill>
            <a:srgbClr val="11B7B3"/>
          </a:solid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a:ln>
                  <a:noFill/>
                </a:ln>
                <a:solidFill>
                  <a:srgbClr val="FFFFFF"/>
                </a:solidFill>
                <a:effectLst/>
                <a:latin typeface="Arial" pitchFamily="34" charset="0"/>
                <a:ea typeface="Calibri" pitchFamily="34" charset="0"/>
                <a:cs typeface="Arial" pitchFamily="34" charset="0"/>
              </a:rPr>
              <a:t>Finance</a:t>
            </a:r>
            <a:endParaRPr kumimoji="0" lang="en-US" sz="700" b="0" i="0" u="none" strike="noStrike" cap="none" normalizeH="0" baseline="0" dirty="0">
              <a:ln>
                <a:noFill/>
              </a:ln>
              <a:solidFill>
                <a:schemeClr val="tx1"/>
              </a:solidFill>
              <a:effectLst/>
              <a:latin typeface="Arial" pitchFamily="34" charset="0"/>
              <a:cs typeface="Arial" pitchFamily="34" charset="0"/>
            </a:endParaRPr>
          </a:p>
        </p:txBody>
      </p:sp>
      <p:sp>
        <p:nvSpPr>
          <p:cNvPr id="17" name="AutoShape 12">
            <a:extLst>
              <a:ext uri="{FF2B5EF4-FFF2-40B4-BE49-F238E27FC236}">
                <a16:creationId xmlns:a16="http://schemas.microsoft.com/office/drawing/2014/main" id="{A1043D6C-1391-4BAF-B4A6-B0F0B9826638}"/>
              </a:ext>
            </a:extLst>
          </p:cNvPr>
          <p:cNvSpPr>
            <a:spLocks noChangeArrowheads="1"/>
          </p:cNvSpPr>
          <p:nvPr/>
        </p:nvSpPr>
        <p:spPr bwMode="auto">
          <a:xfrm>
            <a:off x="4997719" y="2663285"/>
            <a:ext cx="822642" cy="364551"/>
          </a:xfrm>
          <a:prstGeom prst="flowChartAlternateProcess">
            <a:avLst/>
          </a:prstGeom>
          <a:solidFill>
            <a:srgbClr val="11B7B3"/>
          </a:solid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a:ln>
                  <a:noFill/>
                </a:ln>
                <a:solidFill>
                  <a:srgbClr val="FFFFFF"/>
                </a:solidFill>
                <a:effectLst/>
                <a:latin typeface="Arial" pitchFamily="34" charset="0"/>
                <a:ea typeface="Calibri" pitchFamily="34" charset="0"/>
                <a:cs typeface="Arial" pitchFamily="34" charset="0"/>
              </a:rPr>
              <a:t>Finance</a:t>
            </a:r>
            <a:endParaRPr kumimoji="0" lang="en-US" sz="700" b="0" i="0" u="none" strike="noStrike" cap="none" normalizeH="0" baseline="0" dirty="0">
              <a:ln>
                <a:noFill/>
              </a:ln>
              <a:solidFill>
                <a:schemeClr val="tx1"/>
              </a:solidFill>
              <a:effectLst/>
              <a:latin typeface="Arial" pitchFamily="34" charset="0"/>
              <a:cs typeface="Arial" pitchFamily="34" charset="0"/>
            </a:endParaRPr>
          </a:p>
        </p:txBody>
      </p:sp>
      <p:sp>
        <p:nvSpPr>
          <p:cNvPr id="18" name="AutoShape 10">
            <a:extLst>
              <a:ext uri="{FF2B5EF4-FFF2-40B4-BE49-F238E27FC236}">
                <a16:creationId xmlns:a16="http://schemas.microsoft.com/office/drawing/2014/main" id="{72540E7A-9C97-418E-A9C5-1BC7D271E823}"/>
              </a:ext>
            </a:extLst>
          </p:cNvPr>
          <p:cNvSpPr>
            <a:spLocks noChangeArrowheads="1"/>
          </p:cNvSpPr>
          <p:nvPr/>
        </p:nvSpPr>
        <p:spPr bwMode="auto">
          <a:xfrm>
            <a:off x="4179897" y="2225142"/>
            <a:ext cx="760394" cy="384449"/>
          </a:xfrm>
          <a:prstGeom prst="flowChartAlternateProcess">
            <a:avLst/>
          </a:prstGeom>
          <a:solidFill>
            <a:srgbClr val="76B700"/>
          </a:solid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a:ln>
                  <a:noFill/>
                </a:ln>
                <a:solidFill>
                  <a:srgbClr val="FFFFFF"/>
                </a:solidFill>
                <a:effectLst/>
                <a:latin typeface="Arial" pitchFamily="34" charset="0"/>
                <a:ea typeface="Calibri" pitchFamily="34" charset="0"/>
                <a:cs typeface="Arial" pitchFamily="34" charset="0"/>
              </a:rPr>
              <a:t>Business Development</a:t>
            </a:r>
            <a:endParaRPr kumimoji="0" lang="en-US" sz="700" b="0" i="0" u="none" strike="noStrike" cap="none" normalizeH="0" baseline="0" dirty="0">
              <a:ln>
                <a:noFill/>
              </a:ln>
              <a:solidFill>
                <a:schemeClr val="tx1"/>
              </a:solidFill>
              <a:effectLst/>
              <a:latin typeface="Arial" pitchFamily="34" charset="0"/>
              <a:cs typeface="Arial" pitchFamily="34" charset="0"/>
            </a:endParaRPr>
          </a:p>
        </p:txBody>
      </p:sp>
      <p:sp>
        <p:nvSpPr>
          <p:cNvPr id="19" name="AutoShape 4">
            <a:extLst>
              <a:ext uri="{FF2B5EF4-FFF2-40B4-BE49-F238E27FC236}">
                <a16:creationId xmlns:a16="http://schemas.microsoft.com/office/drawing/2014/main" id="{04BA13EB-EA5A-4A3B-8139-1C3FE979B8C6}"/>
              </a:ext>
            </a:extLst>
          </p:cNvPr>
          <p:cNvSpPr>
            <a:spLocks noChangeArrowheads="1"/>
          </p:cNvSpPr>
          <p:nvPr/>
        </p:nvSpPr>
        <p:spPr bwMode="auto">
          <a:xfrm>
            <a:off x="4175943" y="2662620"/>
            <a:ext cx="760394" cy="365031"/>
          </a:xfrm>
          <a:prstGeom prst="flowChartAlternateProcess">
            <a:avLst/>
          </a:prstGeom>
          <a:solidFill>
            <a:srgbClr val="76B700"/>
          </a:solid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a:ln>
                  <a:noFill/>
                </a:ln>
                <a:solidFill>
                  <a:srgbClr val="FFFFFF"/>
                </a:solidFill>
                <a:effectLst/>
                <a:latin typeface="Arial" pitchFamily="34" charset="0"/>
                <a:ea typeface="Calibri" pitchFamily="34" charset="0"/>
                <a:cs typeface="Arial" pitchFamily="34" charset="0"/>
              </a:rPr>
              <a:t>New Centre Development</a:t>
            </a:r>
            <a:endParaRPr kumimoji="0" lang="en-US" sz="700" b="0" i="0" u="none" strike="noStrike" cap="none" normalizeH="0" baseline="0" dirty="0">
              <a:ln>
                <a:noFill/>
              </a:ln>
              <a:solidFill>
                <a:schemeClr val="tx1"/>
              </a:solidFill>
              <a:effectLst/>
              <a:latin typeface="Arial" pitchFamily="34" charset="0"/>
              <a:cs typeface="Arial" pitchFamily="34" charset="0"/>
            </a:endParaRPr>
          </a:p>
        </p:txBody>
      </p:sp>
      <p:sp>
        <p:nvSpPr>
          <p:cNvPr id="20" name="AutoShape 18">
            <a:extLst>
              <a:ext uri="{FF2B5EF4-FFF2-40B4-BE49-F238E27FC236}">
                <a16:creationId xmlns:a16="http://schemas.microsoft.com/office/drawing/2014/main" id="{2947A9B2-08BA-4DC8-A1A6-06BFC3E10B92}"/>
              </a:ext>
            </a:extLst>
          </p:cNvPr>
          <p:cNvSpPr>
            <a:spLocks noChangeArrowheads="1"/>
          </p:cNvSpPr>
          <p:nvPr/>
        </p:nvSpPr>
        <p:spPr bwMode="auto">
          <a:xfrm>
            <a:off x="5884701" y="2663283"/>
            <a:ext cx="828526" cy="384450"/>
          </a:xfrm>
          <a:prstGeom prst="flowChartAlternateProcess">
            <a:avLst/>
          </a:prstGeom>
          <a:solidFill>
            <a:srgbClr val="E7674B"/>
          </a:solidFill>
          <a:ln w="9525">
            <a:noFill/>
            <a:miter lim="800000"/>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en-US" sz="700" b="1" dirty="0">
                <a:solidFill>
                  <a:srgbClr val="FFFFFF"/>
                </a:solidFill>
                <a:latin typeface="Arial" pitchFamily="34" charset="0"/>
                <a:ea typeface="Calibri" pitchFamily="34" charset="0"/>
                <a:cs typeface="Arial" pitchFamily="34" charset="0"/>
              </a:rPr>
              <a:t>Programme of support</a:t>
            </a:r>
          </a:p>
        </p:txBody>
      </p:sp>
      <p:sp>
        <p:nvSpPr>
          <p:cNvPr id="21" name="AutoShape 4">
            <a:extLst>
              <a:ext uri="{FF2B5EF4-FFF2-40B4-BE49-F238E27FC236}">
                <a16:creationId xmlns:a16="http://schemas.microsoft.com/office/drawing/2014/main" id="{9A9C7ABE-4ADC-4BB1-8084-3602D53D73B6}"/>
              </a:ext>
            </a:extLst>
          </p:cNvPr>
          <p:cNvSpPr>
            <a:spLocks noChangeArrowheads="1"/>
          </p:cNvSpPr>
          <p:nvPr/>
        </p:nvSpPr>
        <p:spPr bwMode="auto">
          <a:xfrm>
            <a:off x="4177547" y="3510860"/>
            <a:ext cx="750922" cy="384449"/>
          </a:xfrm>
          <a:prstGeom prst="flowChartAlternateProcess">
            <a:avLst/>
          </a:prstGeom>
          <a:solidFill>
            <a:srgbClr val="76B700"/>
          </a:solidFill>
          <a:ln w="9525">
            <a:noFill/>
            <a:miter lim="800000"/>
            <a:headEnd/>
            <a:tailEnd/>
          </a:ln>
        </p:spPr>
        <p:txBody>
          <a:bodyPr vert="horz" wrap="square" lIns="0" tIns="0" rIns="0" bIns="0" numCol="1" anchor="ctr" anchorCtr="0" compatLnSpc="1">
            <a:prstTxWarp prst="textNoShape">
              <a:avLst/>
            </a:prstTxWarp>
          </a:bodyPr>
          <a:lstStyle/>
          <a:p>
            <a:pPr lvl="0" algn="ctr" fontAlgn="base">
              <a:spcBef>
                <a:spcPct val="0"/>
              </a:spcBef>
              <a:spcAft>
                <a:spcPct val="0"/>
              </a:spcAft>
            </a:pPr>
            <a:r>
              <a:rPr lang="en-US" sz="700" b="1" dirty="0">
                <a:solidFill>
                  <a:srgbClr val="FFFFFF"/>
                </a:solidFill>
                <a:latin typeface="Arial" pitchFamily="34" charset="0"/>
                <a:ea typeface="Calibri" pitchFamily="34" charset="0"/>
                <a:cs typeface="Arial" pitchFamily="34" charset="0"/>
              </a:rPr>
              <a:t>NHS &amp; related partnerships</a:t>
            </a:r>
            <a:endParaRPr kumimoji="0" lang="en-US" sz="700" b="0" i="0" u="none" strike="noStrike" cap="none" normalizeH="0" baseline="0" dirty="0">
              <a:ln>
                <a:noFill/>
              </a:ln>
              <a:solidFill>
                <a:schemeClr val="tx1"/>
              </a:solidFill>
              <a:effectLst/>
              <a:latin typeface="Arial" pitchFamily="34" charset="0"/>
              <a:cs typeface="Arial" pitchFamily="34" charset="0"/>
            </a:endParaRPr>
          </a:p>
        </p:txBody>
      </p:sp>
      <p:sp>
        <p:nvSpPr>
          <p:cNvPr id="22" name="AutoShape 56">
            <a:extLst>
              <a:ext uri="{FF2B5EF4-FFF2-40B4-BE49-F238E27FC236}">
                <a16:creationId xmlns:a16="http://schemas.microsoft.com/office/drawing/2014/main" id="{357A88F0-C712-40D9-B194-FBFA0478229C}"/>
              </a:ext>
            </a:extLst>
          </p:cNvPr>
          <p:cNvSpPr>
            <a:spLocks noChangeArrowheads="1"/>
          </p:cNvSpPr>
          <p:nvPr/>
        </p:nvSpPr>
        <p:spPr bwMode="auto">
          <a:xfrm>
            <a:off x="6780712" y="3100962"/>
            <a:ext cx="825585" cy="384449"/>
          </a:xfrm>
          <a:prstGeom prst="flowChartAlternateProcess">
            <a:avLst/>
          </a:prstGeom>
          <a:solidFill>
            <a:srgbClr val="AC1A2F"/>
          </a:solidFill>
          <a:ln w="9525">
            <a:noFill/>
            <a:miter lim="800000"/>
            <a:headEnd/>
            <a:tailEnd/>
          </a:ln>
        </p:spPr>
        <p:txBody>
          <a:bodyPr vert="horz" wrap="square" lIns="0" tIns="0" rIns="0" bIns="0" numCol="1" anchor="ctr" anchorCtr="0" compatLnSpc="1">
            <a:prstTxWarp prst="textNoShape">
              <a:avLst/>
            </a:prstTxWarp>
          </a:bodyPr>
          <a:lstStyle/>
          <a:p>
            <a:pPr marR="0" indent="0" algn="ctr" fontAlgn="base">
              <a:lnSpc>
                <a:spcPct val="100000"/>
              </a:lnSpc>
              <a:spcBef>
                <a:spcPct val="0"/>
              </a:spcBef>
              <a:spcAft>
                <a:spcPct val="0"/>
              </a:spcAft>
              <a:buClrTx/>
              <a:buSzTx/>
              <a:buFontTx/>
              <a:buNone/>
              <a:tabLst/>
            </a:pPr>
            <a:r>
              <a:rPr lang="en-US" sz="700" b="1" dirty="0">
                <a:solidFill>
                  <a:srgbClr val="FFFFFF"/>
                </a:solidFill>
                <a:latin typeface="Arial" pitchFamily="34" charset="0"/>
                <a:ea typeface="Calibri" pitchFamily="34" charset="0"/>
                <a:cs typeface="Arial" pitchFamily="34" charset="0"/>
              </a:rPr>
              <a:t>Campaigns</a:t>
            </a:r>
          </a:p>
        </p:txBody>
      </p:sp>
      <p:sp>
        <p:nvSpPr>
          <p:cNvPr id="23" name="AutoShape 56">
            <a:extLst>
              <a:ext uri="{FF2B5EF4-FFF2-40B4-BE49-F238E27FC236}">
                <a16:creationId xmlns:a16="http://schemas.microsoft.com/office/drawing/2014/main" id="{28B7CE6E-266F-4F30-BFEF-247624486217}"/>
              </a:ext>
            </a:extLst>
          </p:cNvPr>
          <p:cNvSpPr>
            <a:spLocks noChangeArrowheads="1"/>
          </p:cNvSpPr>
          <p:nvPr/>
        </p:nvSpPr>
        <p:spPr bwMode="auto">
          <a:xfrm>
            <a:off x="6782561" y="2663283"/>
            <a:ext cx="828526" cy="384449"/>
          </a:xfrm>
          <a:prstGeom prst="flowChartAlternateProcess">
            <a:avLst/>
          </a:prstGeom>
          <a:solidFill>
            <a:srgbClr val="AC1A2F"/>
          </a:solidFill>
          <a:ln w="9525">
            <a:noFill/>
            <a:miter lim="800000"/>
            <a:headEnd/>
            <a:tailEnd/>
          </a:ln>
        </p:spPr>
        <p:txBody>
          <a:bodyPr vert="horz" wrap="square" lIns="0" tIns="0" rIns="0" bIns="0" numCol="1" anchor="ctr" anchorCtr="0" compatLnSpc="1">
            <a:prstTxWarp prst="textNoShape">
              <a:avLst/>
            </a:prstTxWarp>
          </a:bodyPr>
          <a:lstStyle/>
          <a:p>
            <a:pPr marR="0" indent="0" algn="ctr" fontAlgn="base">
              <a:lnSpc>
                <a:spcPct val="100000"/>
              </a:lnSpc>
              <a:spcBef>
                <a:spcPct val="0"/>
              </a:spcBef>
              <a:spcAft>
                <a:spcPct val="0"/>
              </a:spcAft>
              <a:buClrTx/>
              <a:buSzTx/>
              <a:buFontTx/>
              <a:buNone/>
              <a:tabLst/>
            </a:pPr>
            <a:r>
              <a:rPr lang="en-US" sz="700" b="1" dirty="0">
                <a:solidFill>
                  <a:srgbClr val="FFFFFF"/>
                </a:solidFill>
                <a:latin typeface="Arial" pitchFamily="34" charset="0"/>
                <a:ea typeface="Calibri" pitchFamily="34" charset="0"/>
                <a:cs typeface="Arial" pitchFamily="34" charset="0"/>
              </a:rPr>
              <a:t>Centre Fundraising</a:t>
            </a:r>
          </a:p>
        </p:txBody>
      </p:sp>
      <p:sp>
        <p:nvSpPr>
          <p:cNvPr id="24" name="AutoShape 56">
            <a:extLst>
              <a:ext uri="{FF2B5EF4-FFF2-40B4-BE49-F238E27FC236}">
                <a16:creationId xmlns:a16="http://schemas.microsoft.com/office/drawing/2014/main" id="{AE79D156-610B-4CD2-B260-FE604CD83D3C}"/>
              </a:ext>
            </a:extLst>
          </p:cNvPr>
          <p:cNvSpPr>
            <a:spLocks noChangeArrowheads="1"/>
          </p:cNvSpPr>
          <p:nvPr/>
        </p:nvSpPr>
        <p:spPr bwMode="auto">
          <a:xfrm>
            <a:off x="6784309" y="3537861"/>
            <a:ext cx="825585" cy="357174"/>
          </a:xfrm>
          <a:prstGeom prst="flowChartAlternateProcess">
            <a:avLst/>
          </a:prstGeom>
          <a:solidFill>
            <a:srgbClr val="AC1A2F"/>
          </a:solidFill>
          <a:ln w="9525">
            <a:noFill/>
            <a:miter lim="800000"/>
            <a:headEnd/>
            <a:tailEnd/>
          </a:ln>
        </p:spPr>
        <p:txBody>
          <a:bodyPr vert="horz" wrap="square" lIns="0" tIns="0" rIns="0" bIns="0" numCol="1" anchor="ctr" anchorCtr="0" compatLnSpc="1">
            <a:prstTxWarp prst="textNoShape">
              <a:avLst/>
            </a:prstTxWarp>
          </a:bodyPr>
          <a:lstStyle/>
          <a:p>
            <a:pPr marR="0" indent="0" algn="ctr" fontAlgn="base">
              <a:lnSpc>
                <a:spcPct val="100000"/>
              </a:lnSpc>
              <a:spcBef>
                <a:spcPct val="0"/>
              </a:spcBef>
              <a:spcAft>
                <a:spcPct val="0"/>
              </a:spcAft>
              <a:buClrTx/>
              <a:buSzTx/>
              <a:buFontTx/>
              <a:buNone/>
              <a:tabLst/>
            </a:pPr>
            <a:r>
              <a:rPr lang="en-US" sz="700" b="1" dirty="0">
                <a:solidFill>
                  <a:srgbClr val="FFFFFF"/>
                </a:solidFill>
                <a:latin typeface="Arial" pitchFamily="34" charset="0"/>
                <a:ea typeface="Calibri" pitchFamily="34" charset="0"/>
                <a:cs typeface="Arial" pitchFamily="34" charset="0"/>
              </a:rPr>
              <a:t>Trusts</a:t>
            </a:r>
          </a:p>
        </p:txBody>
      </p:sp>
      <p:sp>
        <p:nvSpPr>
          <p:cNvPr id="25" name="AutoShape 56">
            <a:extLst>
              <a:ext uri="{FF2B5EF4-FFF2-40B4-BE49-F238E27FC236}">
                <a16:creationId xmlns:a16="http://schemas.microsoft.com/office/drawing/2014/main" id="{E300103F-A5B8-46EC-9554-ABCE2D63F2D0}"/>
              </a:ext>
            </a:extLst>
          </p:cNvPr>
          <p:cNvSpPr>
            <a:spLocks noChangeArrowheads="1"/>
          </p:cNvSpPr>
          <p:nvPr/>
        </p:nvSpPr>
        <p:spPr bwMode="auto">
          <a:xfrm>
            <a:off x="6780645" y="3938234"/>
            <a:ext cx="825585" cy="384449"/>
          </a:xfrm>
          <a:prstGeom prst="flowChartAlternateProcess">
            <a:avLst/>
          </a:prstGeom>
          <a:solidFill>
            <a:srgbClr val="AC1A2F"/>
          </a:solidFill>
          <a:ln w="9525">
            <a:noFill/>
            <a:miter lim="800000"/>
            <a:headEnd/>
            <a:tailEnd/>
          </a:ln>
        </p:spPr>
        <p:txBody>
          <a:bodyPr vert="horz" wrap="square" lIns="0" tIns="0" rIns="0" bIns="0" numCol="1" anchor="ctr" anchorCtr="0" compatLnSpc="1">
            <a:prstTxWarp prst="textNoShape">
              <a:avLst/>
            </a:prstTxWarp>
          </a:bodyPr>
          <a:lstStyle/>
          <a:p>
            <a:pPr marR="0" indent="0" algn="ctr" fontAlgn="base">
              <a:lnSpc>
                <a:spcPct val="100000"/>
              </a:lnSpc>
              <a:spcBef>
                <a:spcPct val="0"/>
              </a:spcBef>
              <a:spcAft>
                <a:spcPct val="0"/>
              </a:spcAft>
              <a:buClrTx/>
              <a:buSzTx/>
              <a:buFontTx/>
              <a:buNone/>
              <a:tabLst/>
            </a:pPr>
            <a:r>
              <a:rPr lang="en-US" sz="700" b="1" dirty="0">
                <a:solidFill>
                  <a:srgbClr val="FFFFFF"/>
                </a:solidFill>
                <a:latin typeface="Arial" pitchFamily="34" charset="0"/>
                <a:ea typeface="Calibri" pitchFamily="34" charset="0"/>
                <a:cs typeface="Arial" pitchFamily="34" charset="0"/>
              </a:rPr>
              <a:t>Corporate Partnerships</a:t>
            </a:r>
          </a:p>
        </p:txBody>
      </p:sp>
      <p:sp>
        <p:nvSpPr>
          <p:cNvPr id="26" name="AutoShape 1">
            <a:extLst>
              <a:ext uri="{FF2B5EF4-FFF2-40B4-BE49-F238E27FC236}">
                <a16:creationId xmlns:a16="http://schemas.microsoft.com/office/drawing/2014/main" id="{7C10F494-0216-426E-BF48-7E71A046F47B}"/>
              </a:ext>
            </a:extLst>
          </p:cNvPr>
          <p:cNvSpPr>
            <a:spLocks noChangeArrowheads="1"/>
          </p:cNvSpPr>
          <p:nvPr/>
        </p:nvSpPr>
        <p:spPr bwMode="auto">
          <a:xfrm>
            <a:off x="4177547" y="3083488"/>
            <a:ext cx="750922" cy="365124"/>
          </a:xfrm>
          <a:prstGeom prst="flowChartAlternateProcess">
            <a:avLst/>
          </a:prstGeom>
          <a:solidFill>
            <a:srgbClr val="76B700"/>
          </a:solidFill>
          <a:ln w="9525">
            <a:noFill/>
            <a:miter lim="800000"/>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en-US" sz="700" b="1" dirty="0">
                <a:solidFill>
                  <a:srgbClr val="FFFFFF"/>
                </a:solidFill>
                <a:latin typeface="Arial" pitchFamily="34" charset="0"/>
                <a:ea typeface="Calibri" pitchFamily="34" charset="0"/>
                <a:cs typeface="Arial" pitchFamily="34" charset="0"/>
              </a:rPr>
              <a:t>International</a:t>
            </a:r>
          </a:p>
        </p:txBody>
      </p:sp>
      <p:sp>
        <p:nvSpPr>
          <p:cNvPr id="27" name="AutoShape 26">
            <a:extLst>
              <a:ext uri="{FF2B5EF4-FFF2-40B4-BE49-F238E27FC236}">
                <a16:creationId xmlns:a16="http://schemas.microsoft.com/office/drawing/2014/main" id="{0DC02BAD-F073-4C52-A32F-CE5A111E9C0B}"/>
              </a:ext>
            </a:extLst>
          </p:cNvPr>
          <p:cNvSpPr>
            <a:spLocks noChangeArrowheads="1"/>
          </p:cNvSpPr>
          <p:nvPr/>
        </p:nvSpPr>
        <p:spPr bwMode="auto">
          <a:xfrm>
            <a:off x="7673124" y="3093011"/>
            <a:ext cx="825585" cy="365125"/>
          </a:xfrm>
          <a:prstGeom prst="flowChartAlternateProcess">
            <a:avLst/>
          </a:prstGeom>
          <a:solidFill>
            <a:schemeClr val="accent3">
              <a:lumMod val="60000"/>
              <a:lumOff val="40000"/>
            </a:schemeClr>
          </a:solid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700" b="1" dirty="0">
                <a:solidFill>
                  <a:srgbClr val="FFFFFF"/>
                </a:solidFill>
                <a:latin typeface="Arial" pitchFamily="34" charset="0"/>
                <a:cs typeface="Arial" pitchFamily="34" charset="0"/>
              </a:rPr>
              <a:t>Social Media </a:t>
            </a:r>
            <a:endParaRPr kumimoji="0" lang="en-US" sz="700" b="0" i="0" u="none" strike="noStrike" cap="none" normalizeH="0" baseline="0" dirty="0">
              <a:ln>
                <a:noFill/>
              </a:ln>
              <a:solidFill>
                <a:schemeClr val="tx1"/>
              </a:solidFill>
              <a:effectLst/>
              <a:latin typeface="Arial" pitchFamily="34" charset="0"/>
              <a:cs typeface="Arial" pitchFamily="34" charset="0"/>
            </a:endParaRPr>
          </a:p>
        </p:txBody>
      </p:sp>
      <p:sp>
        <p:nvSpPr>
          <p:cNvPr id="28" name="AutoShape 26">
            <a:extLst>
              <a:ext uri="{FF2B5EF4-FFF2-40B4-BE49-F238E27FC236}">
                <a16:creationId xmlns:a16="http://schemas.microsoft.com/office/drawing/2014/main" id="{0D66FF6F-FBA2-47A8-9C10-5849DB2012EC}"/>
              </a:ext>
            </a:extLst>
          </p:cNvPr>
          <p:cNvSpPr>
            <a:spLocks noChangeArrowheads="1"/>
          </p:cNvSpPr>
          <p:nvPr/>
        </p:nvSpPr>
        <p:spPr bwMode="auto">
          <a:xfrm>
            <a:off x="7673123" y="3529910"/>
            <a:ext cx="825585" cy="365125"/>
          </a:xfrm>
          <a:prstGeom prst="flowChartAlternateProcess">
            <a:avLst/>
          </a:prstGeom>
          <a:solidFill>
            <a:schemeClr val="accent3">
              <a:lumMod val="60000"/>
              <a:lumOff val="40000"/>
            </a:schemeClr>
          </a:solid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700" b="1" dirty="0">
                <a:solidFill>
                  <a:schemeClr val="bg1"/>
                </a:solidFill>
                <a:latin typeface="Arial" pitchFamily="34" charset="0"/>
                <a:cs typeface="Arial" pitchFamily="34" charset="0"/>
              </a:rPr>
              <a:t>Public affairs </a:t>
            </a:r>
            <a:endParaRPr kumimoji="0" lang="en-US" sz="700" b="1" i="0" u="none" strike="noStrike" cap="none" normalizeH="0" baseline="0" dirty="0">
              <a:ln>
                <a:noFill/>
              </a:ln>
              <a:solidFill>
                <a:schemeClr val="bg1"/>
              </a:solidFill>
              <a:effectLst/>
              <a:latin typeface="Arial" pitchFamily="34" charset="0"/>
              <a:cs typeface="Arial" pitchFamily="34" charset="0"/>
            </a:endParaRPr>
          </a:p>
        </p:txBody>
      </p:sp>
      <p:sp>
        <p:nvSpPr>
          <p:cNvPr id="29" name="AutoShape 56">
            <a:extLst>
              <a:ext uri="{FF2B5EF4-FFF2-40B4-BE49-F238E27FC236}">
                <a16:creationId xmlns:a16="http://schemas.microsoft.com/office/drawing/2014/main" id="{8D5A0521-1C96-4CB0-8558-9F786DF9B7A2}"/>
              </a:ext>
            </a:extLst>
          </p:cNvPr>
          <p:cNvSpPr>
            <a:spLocks noChangeArrowheads="1"/>
          </p:cNvSpPr>
          <p:nvPr/>
        </p:nvSpPr>
        <p:spPr bwMode="auto">
          <a:xfrm>
            <a:off x="6786888" y="5226618"/>
            <a:ext cx="823605" cy="438151"/>
          </a:xfrm>
          <a:prstGeom prst="flowChartAlternateProcess">
            <a:avLst/>
          </a:prstGeom>
          <a:solidFill>
            <a:srgbClr val="AC1A2E"/>
          </a:solidFill>
          <a:ln w="9525">
            <a:noFill/>
            <a:miter lim="800000"/>
            <a:headEnd/>
            <a:tailEnd/>
          </a:ln>
        </p:spPr>
        <p:txBody>
          <a:bodyPr vert="horz" wrap="square" lIns="0" tIns="0" rIns="0" bIns="0" numCol="1" anchor="ctr" anchorCtr="0" compatLnSpc="1">
            <a:prstTxWarp prst="textNoShape">
              <a:avLst/>
            </a:prstTxWarp>
          </a:bodyPr>
          <a:lstStyle/>
          <a:p>
            <a:pPr marR="0" indent="0" algn="ctr" fontAlgn="base">
              <a:lnSpc>
                <a:spcPct val="100000"/>
              </a:lnSpc>
              <a:spcBef>
                <a:spcPct val="0"/>
              </a:spcBef>
              <a:spcAft>
                <a:spcPct val="0"/>
              </a:spcAft>
              <a:buClrTx/>
              <a:buSzTx/>
              <a:buFontTx/>
              <a:buNone/>
              <a:tabLst/>
            </a:pPr>
            <a:r>
              <a:rPr lang="en-US" sz="700" b="1" dirty="0">
                <a:solidFill>
                  <a:srgbClr val="FFFFFF"/>
                </a:solidFill>
                <a:latin typeface="Arial" pitchFamily="34" charset="0"/>
                <a:ea typeface="Calibri" pitchFamily="34" charset="0"/>
                <a:cs typeface="Arial" pitchFamily="34" charset="0"/>
              </a:rPr>
              <a:t>Donor Support Services</a:t>
            </a:r>
          </a:p>
        </p:txBody>
      </p:sp>
      <p:sp>
        <p:nvSpPr>
          <p:cNvPr id="30" name="AutoShape 60">
            <a:extLst>
              <a:ext uri="{FF2B5EF4-FFF2-40B4-BE49-F238E27FC236}">
                <a16:creationId xmlns:a16="http://schemas.microsoft.com/office/drawing/2014/main" id="{AD224DB3-10C9-4387-A508-A2E6A5620880}"/>
              </a:ext>
            </a:extLst>
          </p:cNvPr>
          <p:cNvSpPr>
            <a:spLocks noChangeArrowheads="1"/>
          </p:cNvSpPr>
          <p:nvPr/>
        </p:nvSpPr>
        <p:spPr bwMode="auto">
          <a:xfrm>
            <a:off x="7676721" y="3939808"/>
            <a:ext cx="825584" cy="365125"/>
          </a:xfrm>
          <a:prstGeom prst="flowChartAlternateProcess">
            <a:avLst/>
          </a:prstGeom>
          <a:solidFill>
            <a:schemeClr val="accent3">
              <a:lumMod val="60000"/>
              <a:lumOff val="40000"/>
            </a:schemeClr>
          </a:solidFill>
          <a:ln w="9525">
            <a:noFill/>
            <a:miter lim="800000"/>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en-US" sz="700" b="1" dirty="0">
                <a:solidFill>
                  <a:srgbClr val="FFFFFF"/>
                </a:solidFill>
                <a:latin typeface="Arial" pitchFamily="34" charset="0"/>
                <a:ea typeface="Calibri" pitchFamily="34" charset="0"/>
                <a:cs typeface="Arial" pitchFamily="34" charset="0"/>
              </a:rPr>
              <a:t>Communications</a:t>
            </a:r>
          </a:p>
        </p:txBody>
      </p:sp>
      <p:sp>
        <p:nvSpPr>
          <p:cNvPr id="31" name="AutoShape 60">
            <a:extLst>
              <a:ext uri="{FF2B5EF4-FFF2-40B4-BE49-F238E27FC236}">
                <a16:creationId xmlns:a16="http://schemas.microsoft.com/office/drawing/2014/main" id="{273E41A0-C05C-4A49-9A01-8AF42C9D9BE0}"/>
              </a:ext>
            </a:extLst>
          </p:cNvPr>
          <p:cNvSpPr>
            <a:spLocks noChangeArrowheads="1"/>
          </p:cNvSpPr>
          <p:nvPr/>
        </p:nvSpPr>
        <p:spPr bwMode="auto">
          <a:xfrm>
            <a:off x="6782561" y="4366716"/>
            <a:ext cx="825585" cy="384450"/>
          </a:xfrm>
          <a:prstGeom prst="flowChartAlternateProcess">
            <a:avLst/>
          </a:prstGeom>
          <a:solidFill>
            <a:srgbClr val="AC1A2F"/>
          </a:solidFill>
          <a:ln w="9525">
            <a:noFill/>
            <a:miter lim="800000"/>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en-US" sz="700" b="1" dirty="0">
                <a:solidFill>
                  <a:srgbClr val="FFFFFF"/>
                </a:solidFill>
                <a:latin typeface="Arial" pitchFamily="34" charset="0"/>
                <a:ea typeface="Calibri" pitchFamily="34" charset="0"/>
                <a:cs typeface="Arial" pitchFamily="34" charset="0"/>
              </a:rPr>
              <a:t>Events and Products</a:t>
            </a:r>
            <a:endParaRPr lang="en-US" sz="700" dirty="0">
              <a:solidFill>
                <a:srgbClr val="FFFFFF"/>
              </a:solidFill>
              <a:latin typeface="Arial" pitchFamily="34" charset="0"/>
              <a:ea typeface="Calibri" pitchFamily="34" charset="0"/>
              <a:cs typeface="Arial" pitchFamily="34" charset="0"/>
            </a:endParaRPr>
          </a:p>
        </p:txBody>
      </p:sp>
      <p:sp>
        <p:nvSpPr>
          <p:cNvPr id="32" name="AutoShape 60">
            <a:extLst>
              <a:ext uri="{FF2B5EF4-FFF2-40B4-BE49-F238E27FC236}">
                <a16:creationId xmlns:a16="http://schemas.microsoft.com/office/drawing/2014/main" id="{BCA1F270-21CA-4034-82B0-0854AD97F78A}"/>
              </a:ext>
            </a:extLst>
          </p:cNvPr>
          <p:cNvSpPr>
            <a:spLocks noChangeArrowheads="1"/>
          </p:cNvSpPr>
          <p:nvPr/>
        </p:nvSpPr>
        <p:spPr bwMode="auto">
          <a:xfrm>
            <a:off x="6782561" y="4794090"/>
            <a:ext cx="825585" cy="384450"/>
          </a:xfrm>
          <a:prstGeom prst="flowChartAlternateProcess">
            <a:avLst/>
          </a:prstGeom>
          <a:solidFill>
            <a:srgbClr val="AC1A2F"/>
          </a:solidFill>
          <a:ln w="9525">
            <a:noFill/>
            <a:miter lim="800000"/>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en-US" sz="700" b="1" dirty="0">
                <a:solidFill>
                  <a:srgbClr val="FFFFFF"/>
                </a:solidFill>
                <a:latin typeface="Arial" pitchFamily="34" charset="0"/>
                <a:ea typeface="Calibri" pitchFamily="34" charset="0"/>
                <a:cs typeface="Arial" pitchFamily="34" charset="0"/>
              </a:rPr>
              <a:t>Regular Giving</a:t>
            </a:r>
            <a:endParaRPr lang="en-US" sz="700" dirty="0">
              <a:solidFill>
                <a:srgbClr val="FFFFFF"/>
              </a:solidFill>
              <a:latin typeface="Arial" pitchFamily="34" charset="0"/>
              <a:ea typeface="Calibri" pitchFamily="34" charset="0"/>
              <a:cs typeface="Arial" pitchFamily="34" charset="0"/>
            </a:endParaRPr>
          </a:p>
        </p:txBody>
      </p:sp>
      <p:sp>
        <p:nvSpPr>
          <p:cNvPr id="36" name="Content Placeholder 3">
            <a:extLst>
              <a:ext uri="{FF2B5EF4-FFF2-40B4-BE49-F238E27FC236}">
                <a16:creationId xmlns:a16="http://schemas.microsoft.com/office/drawing/2014/main" id="{6D87B5D3-EF2B-4107-A44B-40B81FEF749E}"/>
              </a:ext>
            </a:extLst>
          </p:cNvPr>
          <p:cNvSpPr txBox="1">
            <a:spLocks/>
          </p:cNvSpPr>
          <p:nvPr/>
        </p:nvSpPr>
        <p:spPr>
          <a:xfrm>
            <a:off x="539998" y="1217710"/>
            <a:ext cx="6523523" cy="512286"/>
          </a:xfrm>
          <a:prstGeom prst="rect">
            <a:avLst/>
          </a:prstGeom>
        </p:spPr>
        <p:txBody>
          <a:bodyPr vert="horz" lIns="0" tIns="0" rIns="0" bIns="0" rtlCol="0" anchor="t" anchorCtr="0">
            <a:noAutofit/>
          </a:bodyPr>
          <a:lstStyle>
            <a:lvl1pPr marL="0" indent="0" algn="l" defTabSz="685800" rtl="0" eaLnBrk="1" latinLnBrk="0" hangingPunct="1">
              <a:lnSpc>
                <a:spcPct val="100000"/>
              </a:lnSpc>
              <a:spcBef>
                <a:spcPts val="0"/>
              </a:spcBef>
              <a:spcAft>
                <a:spcPts val="900"/>
              </a:spcAft>
              <a:buFont typeface="Arial" charset="0"/>
              <a:buNone/>
              <a:tabLst/>
              <a:defRPr sz="1800" kern="1200">
                <a:solidFill>
                  <a:schemeClr val="tx1"/>
                </a:solidFill>
                <a:latin typeface="+mn-lt"/>
                <a:ea typeface="+mn-ea"/>
                <a:cs typeface="+mn-cs"/>
              </a:defRPr>
            </a:lvl1pPr>
            <a:lvl2pPr marL="0" indent="0" algn="l" defTabSz="685800" rtl="0" eaLnBrk="1" latinLnBrk="0" hangingPunct="1">
              <a:lnSpc>
                <a:spcPct val="100000"/>
              </a:lnSpc>
              <a:spcBef>
                <a:spcPts val="1000"/>
              </a:spcBef>
              <a:spcAft>
                <a:spcPts val="900"/>
              </a:spcAft>
              <a:buFont typeface="Arial" charset="0"/>
              <a:buNone/>
              <a:tabLst/>
              <a:defRPr sz="1800" kern="1200">
                <a:solidFill>
                  <a:schemeClr val="tx1"/>
                </a:solidFill>
                <a:latin typeface="+mn-lt"/>
                <a:ea typeface="+mn-ea"/>
                <a:cs typeface="+mn-cs"/>
              </a:defRPr>
            </a:lvl2pPr>
            <a:lvl3pPr marL="0" indent="0" algn="l" defTabSz="685800" rtl="0" eaLnBrk="1" latinLnBrk="0" hangingPunct="1">
              <a:lnSpc>
                <a:spcPct val="100000"/>
              </a:lnSpc>
              <a:spcBef>
                <a:spcPts val="375"/>
              </a:spcBef>
              <a:buFont typeface="Arial" charset="0"/>
              <a:buNone/>
              <a:tabLst/>
              <a:defRPr sz="1400" kern="1200">
                <a:solidFill>
                  <a:schemeClr val="bg1"/>
                </a:solidFill>
                <a:latin typeface="+mn-lt"/>
                <a:ea typeface="+mn-ea"/>
                <a:cs typeface="+mn-cs"/>
              </a:defRPr>
            </a:lvl3pPr>
            <a:lvl4pPr marL="0" indent="0" algn="l" defTabSz="685800" rtl="0" eaLnBrk="1" latinLnBrk="0" hangingPunct="1">
              <a:lnSpc>
                <a:spcPct val="100000"/>
              </a:lnSpc>
              <a:spcBef>
                <a:spcPts val="375"/>
              </a:spcBef>
              <a:buFont typeface="Arial" charset="0"/>
              <a:buNone/>
              <a:tabLst/>
              <a:defRPr sz="1400" kern="1200">
                <a:solidFill>
                  <a:schemeClr val="bg1"/>
                </a:solidFill>
                <a:latin typeface="+mn-lt"/>
                <a:ea typeface="+mn-ea"/>
                <a:cs typeface="+mn-cs"/>
              </a:defRPr>
            </a:lvl4pPr>
            <a:lvl5pPr marL="0" indent="0" algn="l" defTabSz="685800" rtl="0" eaLnBrk="1" latinLnBrk="0" hangingPunct="1">
              <a:lnSpc>
                <a:spcPct val="100000"/>
              </a:lnSpc>
              <a:spcBef>
                <a:spcPts val="375"/>
              </a:spcBef>
              <a:buFont typeface="Arial" charset="0"/>
              <a:buNone/>
              <a:tabLst/>
              <a:defRPr sz="1600" kern="1200">
                <a:solidFill>
                  <a:schemeClr val="bg1"/>
                </a:solidFill>
                <a:latin typeface="+mn-lt"/>
                <a:ea typeface="+mn-ea"/>
                <a:cs typeface="+mn-cs"/>
              </a:defRPr>
            </a:lvl5pPr>
            <a:lvl6pPr marL="226800" indent="-226800" algn="l" defTabSz="685800" rtl="0" eaLnBrk="1" latinLnBrk="0" hangingPunct="1">
              <a:lnSpc>
                <a:spcPct val="100000"/>
              </a:lnSpc>
              <a:spcBef>
                <a:spcPts val="375"/>
              </a:spcBef>
              <a:buFont typeface="Arial" charset="0"/>
              <a:buChar char="•"/>
              <a:tabLst/>
              <a:defRPr sz="1600" kern="1200">
                <a:solidFill>
                  <a:schemeClr val="tx1"/>
                </a:solidFill>
                <a:latin typeface="+mn-lt"/>
                <a:ea typeface="+mn-ea"/>
                <a:cs typeface="+mn-cs"/>
              </a:defRPr>
            </a:lvl6pPr>
            <a:lvl7pPr marL="9525" indent="0" algn="l" defTabSz="685800" rtl="0" eaLnBrk="1" latinLnBrk="0" hangingPunct="1">
              <a:lnSpc>
                <a:spcPct val="100000"/>
              </a:lnSpc>
              <a:spcBef>
                <a:spcPts val="375"/>
              </a:spcBef>
              <a:buFont typeface="Arial" panose="020B0604020202020204" pitchFamily="34" charset="0"/>
              <a:buNone/>
              <a:tabLst/>
              <a:defRPr sz="1350" kern="1200">
                <a:solidFill>
                  <a:schemeClr val="tx1"/>
                </a:solidFill>
                <a:latin typeface="+mn-lt"/>
                <a:ea typeface="+mn-ea"/>
                <a:cs typeface="+mn-cs"/>
              </a:defRPr>
            </a:lvl7pPr>
            <a:lvl8pPr marL="9525" indent="0" algn="l" defTabSz="685800" rtl="0" eaLnBrk="1" latinLnBrk="0" hangingPunct="1">
              <a:lnSpc>
                <a:spcPct val="100000"/>
              </a:lnSpc>
              <a:spcBef>
                <a:spcPts val="375"/>
              </a:spcBef>
              <a:buFont typeface="Arial" panose="020B0604020202020204" pitchFamily="34" charset="0"/>
              <a:buNone/>
              <a:tabLst/>
              <a:defRPr sz="1350" kern="1200">
                <a:solidFill>
                  <a:schemeClr val="tx1"/>
                </a:solidFill>
                <a:latin typeface="+mn-lt"/>
                <a:ea typeface="+mn-ea"/>
                <a:cs typeface="+mn-cs"/>
              </a:defRPr>
            </a:lvl8pPr>
            <a:lvl9pPr marL="9525" indent="0" algn="l" defTabSz="685800" rtl="0" eaLnBrk="1" latinLnBrk="0" hangingPunct="1">
              <a:lnSpc>
                <a:spcPct val="100000"/>
              </a:lnSpc>
              <a:spcBef>
                <a:spcPts val="375"/>
              </a:spcBef>
              <a:buFont typeface="Arial" panose="020B0604020202020204" pitchFamily="34" charset="0"/>
              <a:buNone/>
              <a:tabLst/>
              <a:defRPr sz="1350" kern="1200">
                <a:solidFill>
                  <a:schemeClr val="tx1"/>
                </a:solidFill>
                <a:latin typeface="+mn-lt"/>
                <a:ea typeface="+mn-ea"/>
                <a:cs typeface="+mn-cs"/>
              </a:defRPr>
            </a:lvl9pPr>
          </a:lstStyle>
          <a:p>
            <a:r>
              <a:rPr lang="en-US" sz="1200" dirty="0"/>
              <a:t>People with cancer face tough questions, exhausting treatment and difficult emotions. These challenges affect their family and friends too.</a:t>
            </a:r>
          </a:p>
          <a:p>
            <a:endParaRPr lang="en-US" sz="1200" dirty="0"/>
          </a:p>
          <a:p>
            <a:endParaRPr lang="en-US" sz="1200" dirty="0"/>
          </a:p>
          <a:p>
            <a:endParaRPr lang="en-US" sz="1200" dirty="0"/>
          </a:p>
          <a:p>
            <a:r>
              <a:rPr lang="en-US" sz="1200" dirty="0"/>
              <a:t>		</a:t>
            </a:r>
          </a:p>
        </p:txBody>
      </p:sp>
      <p:sp>
        <p:nvSpPr>
          <p:cNvPr id="34" name="Content Placeholder 3">
            <a:extLst>
              <a:ext uri="{FF2B5EF4-FFF2-40B4-BE49-F238E27FC236}">
                <a16:creationId xmlns:a16="http://schemas.microsoft.com/office/drawing/2014/main" id="{2527D85F-69DB-4CEC-B375-AD2AD7FEA683}"/>
              </a:ext>
            </a:extLst>
          </p:cNvPr>
          <p:cNvSpPr txBox="1">
            <a:spLocks/>
          </p:cNvSpPr>
          <p:nvPr/>
        </p:nvSpPr>
        <p:spPr>
          <a:xfrm>
            <a:off x="729842" y="5207891"/>
            <a:ext cx="5611063" cy="1088771"/>
          </a:xfrm>
          <a:prstGeom prst="rect">
            <a:avLst/>
          </a:prstGeom>
        </p:spPr>
        <p:txBody>
          <a:bodyPr vert="horz" lIns="0" tIns="0" rIns="0" bIns="0" rtlCol="0" anchor="t" anchorCtr="0">
            <a:noAutofit/>
          </a:bodyPr>
          <a:lstStyle>
            <a:lvl1pPr marL="0" indent="0" algn="l" defTabSz="685800" rtl="0" eaLnBrk="1" latinLnBrk="0" hangingPunct="1">
              <a:lnSpc>
                <a:spcPct val="100000"/>
              </a:lnSpc>
              <a:spcBef>
                <a:spcPts val="0"/>
              </a:spcBef>
              <a:spcAft>
                <a:spcPts val="900"/>
              </a:spcAft>
              <a:buFont typeface="Arial" charset="0"/>
              <a:buNone/>
              <a:tabLst/>
              <a:defRPr sz="1800" kern="1200">
                <a:solidFill>
                  <a:schemeClr val="tx1"/>
                </a:solidFill>
                <a:latin typeface="+mn-lt"/>
                <a:ea typeface="+mn-ea"/>
                <a:cs typeface="+mn-cs"/>
              </a:defRPr>
            </a:lvl1pPr>
            <a:lvl2pPr marL="0" indent="0" algn="l" defTabSz="685800" rtl="0" eaLnBrk="1" latinLnBrk="0" hangingPunct="1">
              <a:lnSpc>
                <a:spcPct val="100000"/>
              </a:lnSpc>
              <a:spcBef>
                <a:spcPts val="1000"/>
              </a:spcBef>
              <a:spcAft>
                <a:spcPts val="900"/>
              </a:spcAft>
              <a:buFont typeface="Arial" charset="0"/>
              <a:buNone/>
              <a:tabLst/>
              <a:defRPr sz="1800" kern="1200">
                <a:solidFill>
                  <a:schemeClr val="tx1"/>
                </a:solidFill>
                <a:latin typeface="+mn-lt"/>
                <a:ea typeface="+mn-ea"/>
                <a:cs typeface="+mn-cs"/>
              </a:defRPr>
            </a:lvl2pPr>
            <a:lvl3pPr marL="0" indent="0" algn="l" defTabSz="685800" rtl="0" eaLnBrk="1" latinLnBrk="0" hangingPunct="1">
              <a:lnSpc>
                <a:spcPct val="100000"/>
              </a:lnSpc>
              <a:spcBef>
                <a:spcPts val="375"/>
              </a:spcBef>
              <a:buFont typeface="Arial" charset="0"/>
              <a:buNone/>
              <a:tabLst/>
              <a:defRPr sz="1400" kern="1200">
                <a:solidFill>
                  <a:schemeClr val="bg1"/>
                </a:solidFill>
                <a:latin typeface="+mn-lt"/>
                <a:ea typeface="+mn-ea"/>
                <a:cs typeface="+mn-cs"/>
              </a:defRPr>
            </a:lvl3pPr>
            <a:lvl4pPr marL="0" indent="0" algn="l" defTabSz="685800" rtl="0" eaLnBrk="1" latinLnBrk="0" hangingPunct="1">
              <a:lnSpc>
                <a:spcPct val="100000"/>
              </a:lnSpc>
              <a:spcBef>
                <a:spcPts val="375"/>
              </a:spcBef>
              <a:buFont typeface="Arial" charset="0"/>
              <a:buNone/>
              <a:tabLst/>
              <a:defRPr sz="1400" kern="1200">
                <a:solidFill>
                  <a:schemeClr val="bg1"/>
                </a:solidFill>
                <a:latin typeface="+mn-lt"/>
                <a:ea typeface="+mn-ea"/>
                <a:cs typeface="+mn-cs"/>
              </a:defRPr>
            </a:lvl4pPr>
            <a:lvl5pPr marL="0" indent="0" algn="l" defTabSz="685800" rtl="0" eaLnBrk="1" latinLnBrk="0" hangingPunct="1">
              <a:lnSpc>
                <a:spcPct val="100000"/>
              </a:lnSpc>
              <a:spcBef>
                <a:spcPts val="375"/>
              </a:spcBef>
              <a:buFont typeface="Arial" charset="0"/>
              <a:buNone/>
              <a:tabLst/>
              <a:defRPr sz="1600" kern="1200">
                <a:solidFill>
                  <a:schemeClr val="bg1"/>
                </a:solidFill>
                <a:latin typeface="+mn-lt"/>
                <a:ea typeface="+mn-ea"/>
                <a:cs typeface="+mn-cs"/>
              </a:defRPr>
            </a:lvl5pPr>
            <a:lvl6pPr marL="226800" indent="-226800" algn="l" defTabSz="685800" rtl="0" eaLnBrk="1" latinLnBrk="0" hangingPunct="1">
              <a:lnSpc>
                <a:spcPct val="100000"/>
              </a:lnSpc>
              <a:spcBef>
                <a:spcPts val="375"/>
              </a:spcBef>
              <a:buFont typeface="Arial" charset="0"/>
              <a:buChar char="•"/>
              <a:tabLst/>
              <a:defRPr sz="1600" kern="1200">
                <a:solidFill>
                  <a:schemeClr val="tx1"/>
                </a:solidFill>
                <a:latin typeface="+mn-lt"/>
                <a:ea typeface="+mn-ea"/>
                <a:cs typeface="+mn-cs"/>
              </a:defRPr>
            </a:lvl6pPr>
            <a:lvl7pPr marL="9525" indent="0" algn="l" defTabSz="685800" rtl="0" eaLnBrk="1" latinLnBrk="0" hangingPunct="1">
              <a:lnSpc>
                <a:spcPct val="100000"/>
              </a:lnSpc>
              <a:spcBef>
                <a:spcPts val="375"/>
              </a:spcBef>
              <a:buFont typeface="Arial" panose="020B0604020202020204" pitchFamily="34" charset="0"/>
              <a:buNone/>
              <a:tabLst/>
              <a:defRPr sz="1350" kern="1200">
                <a:solidFill>
                  <a:schemeClr val="tx1"/>
                </a:solidFill>
                <a:latin typeface="+mn-lt"/>
                <a:ea typeface="+mn-ea"/>
                <a:cs typeface="+mn-cs"/>
              </a:defRPr>
            </a:lvl7pPr>
            <a:lvl8pPr marL="9525" indent="0" algn="l" defTabSz="685800" rtl="0" eaLnBrk="1" latinLnBrk="0" hangingPunct="1">
              <a:lnSpc>
                <a:spcPct val="100000"/>
              </a:lnSpc>
              <a:spcBef>
                <a:spcPts val="375"/>
              </a:spcBef>
              <a:buFont typeface="Arial" panose="020B0604020202020204" pitchFamily="34" charset="0"/>
              <a:buNone/>
              <a:tabLst/>
              <a:defRPr sz="1350" kern="1200">
                <a:solidFill>
                  <a:schemeClr val="tx1"/>
                </a:solidFill>
                <a:latin typeface="+mn-lt"/>
                <a:ea typeface="+mn-ea"/>
                <a:cs typeface="+mn-cs"/>
              </a:defRPr>
            </a:lvl8pPr>
            <a:lvl9pPr marL="9525" indent="0" algn="l" defTabSz="685800" rtl="0" eaLnBrk="1" latinLnBrk="0" hangingPunct="1">
              <a:lnSpc>
                <a:spcPct val="100000"/>
              </a:lnSpc>
              <a:spcBef>
                <a:spcPts val="375"/>
              </a:spcBef>
              <a:buFont typeface="Arial" panose="020B0604020202020204" pitchFamily="34" charset="0"/>
              <a:buNone/>
              <a:tabLst/>
              <a:defRPr sz="1350" kern="1200">
                <a:solidFill>
                  <a:schemeClr val="tx1"/>
                </a:solidFill>
                <a:latin typeface="+mn-lt"/>
                <a:ea typeface="+mn-ea"/>
                <a:cs typeface="+mn-cs"/>
              </a:defRPr>
            </a:lvl9pPr>
          </a:lstStyle>
          <a:p>
            <a:pPr algn="r">
              <a:spcAft>
                <a:spcPts val="1200"/>
              </a:spcAft>
            </a:pPr>
            <a:r>
              <a:rPr lang="en-US" sz="1200" dirty="0"/>
              <a:t>"</a:t>
            </a:r>
            <a:r>
              <a:rPr lang="en-GB" sz="1200" dirty="0"/>
              <a:t>We’re lucky to work with colleagues throughout the organisation; building relationships the length and breadth of the country.  </a:t>
            </a:r>
          </a:p>
          <a:p>
            <a:pPr algn="r">
              <a:spcAft>
                <a:spcPts val="1200"/>
              </a:spcAft>
            </a:pPr>
            <a:r>
              <a:rPr lang="en-GB" sz="1200" dirty="0"/>
              <a:t>It’s amazing to find out about the great work everyone is doing in our centres and what our supporters are doing to raise vital funds for Maggie’s.</a:t>
            </a:r>
            <a:r>
              <a:rPr lang="en-US" sz="1200" dirty="0"/>
              <a:t>“            </a:t>
            </a:r>
            <a:r>
              <a:rPr lang="en-GB" sz="1200" dirty="0"/>
              <a:t>                                                                                  Jill, </a:t>
            </a:r>
            <a:r>
              <a:rPr lang="en-US" sz="1200" dirty="0"/>
              <a:t>Supporter Care Team</a:t>
            </a:r>
          </a:p>
          <a:p>
            <a:pPr algn="r"/>
            <a:endParaRPr lang="en-US" sz="1200" dirty="0"/>
          </a:p>
        </p:txBody>
      </p:sp>
      <p:pic>
        <p:nvPicPr>
          <p:cNvPr id="2" name="Picture 1">
            <a:extLst>
              <a:ext uri="{FF2B5EF4-FFF2-40B4-BE49-F238E27FC236}">
                <a16:creationId xmlns:a16="http://schemas.microsoft.com/office/drawing/2014/main" id="{5C16BF2F-1F9E-4B0F-B3FF-76EDB29F4719}"/>
              </a:ext>
            </a:extLst>
          </p:cNvPr>
          <p:cNvPicPr>
            <a:picLocks noChangeAspect="1"/>
          </p:cNvPicPr>
          <p:nvPr/>
        </p:nvPicPr>
        <p:blipFill>
          <a:blip r:embed="rId2"/>
          <a:stretch>
            <a:fillRect/>
          </a:stretch>
        </p:blipFill>
        <p:spPr>
          <a:xfrm>
            <a:off x="539999" y="3012447"/>
            <a:ext cx="1062298" cy="1394116"/>
          </a:xfrm>
          <a:prstGeom prst="rect">
            <a:avLst/>
          </a:prstGeom>
        </p:spPr>
      </p:pic>
      <p:sp>
        <p:nvSpPr>
          <p:cNvPr id="33" name="Content Placeholder 3">
            <a:extLst>
              <a:ext uri="{FF2B5EF4-FFF2-40B4-BE49-F238E27FC236}">
                <a16:creationId xmlns:a16="http://schemas.microsoft.com/office/drawing/2014/main" id="{1026CEF7-1012-4DC7-9DF3-922596CA1E26}"/>
              </a:ext>
            </a:extLst>
          </p:cNvPr>
          <p:cNvSpPr txBox="1">
            <a:spLocks/>
          </p:cNvSpPr>
          <p:nvPr/>
        </p:nvSpPr>
        <p:spPr>
          <a:xfrm>
            <a:off x="533008" y="1677825"/>
            <a:ext cx="3284464" cy="1187573"/>
          </a:xfrm>
          <a:prstGeom prst="rect">
            <a:avLst/>
          </a:prstGeom>
        </p:spPr>
        <p:txBody>
          <a:bodyPr vert="horz" lIns="0" tIns="0" rIns="0" bIns="0" rtlCol="0" anchor="t" anchorCtr="0">
            <a:noAutofit/>
          </a:bodyPr>
          <a:lstStyle>
            <a:lvl1pPr marL="0" indent="0" algn="l" defTabSz="685800" rtl="0" eaLnBrk="1" latinLnBrk="0" hangingPunct="1">
              <a:lnSpc>
                <a:spcPct val="100000"/>
              </a:lnSpc>
              <a:spcBef>
                <a:spcPts val="0"/>
              </a:spcBef>
              <a:spcAft>
                <a:spcPts val="900"/>
              </a:spcAft>
              <a:buFont typeface="Arial" charset="0"/>
              <a:buNone/>
              <a:tabLst/>
              <a:defRPr sz="1800" kern="1200">
                <a:solidFill>
                  <a:schemeClr val="tx1"/>
                </a:solidFill>
                <a:latin typeface="+mn-lt"/>
                <a:ea typeface="+mn-ea"/>
                <a:cs typeface="+mn-cs"/>
              </a:defRPr>
            </a:lvl1pPr>
            <a:lvl2pPr marL="0" indent="0" algn="l" defTabSz="685800" rtl="0" eaLnBrk="1" latinLnBrk="0" hangingPunct="1">
              <a:lnSpc>
                <a:spcPct val="100000"/>
              </a:lnSpc>
              <a:spcBef>
                <a:spcPts val="1000"/>
              </a:spcBef>
              <a:spcAft>
                <a:spcPts val="900"/>
              </a:spcAft>
              <a:buFont typeface="Arial" charset="0"/>
              <a:buNone/>
              <a:tabLst/>
              <a:defRPr sz="1800" kern="1200">
                <a:solidFill>
                  <a:schemeClr val="tx1"/>
                </a:solidFill>
                <a:latin typeface="+mn-lt"/>
                <a:ea typeface="+mn-ea"/>
                <a:cs typeface="+mn-cs"/>
              </a:defRPr>
            </a:lvl2pPr>
            <a:lvl3pPr marL="0" indent="0" algn="l" defTabSz="685800" rtl="0" eaLnBrk="1" latinLnBrk="0" hangingPunct="1">
              <a:lnSpc>
                <a:spcPct val="100000"/>
              </a:lnSpc>
              <a:spcBef>
                <a:spcPts val="375"/>
              </a:spcBef>
              <a:buFont typeface="Arial" charset="0"/>
              <a:buNone/>
              <a:tabLst/>
              <a:defRPr sz="1400" kern="1200">
                <a:solidFill>
                  <a:schemeClr val="bg1"/>
                </a:solidFill>
                <a:latin typeface="+mn-lt"/>
                <a:ea typeface="+mn-ea"/>
                <a:cs typeface="+mn-cs"/>
              </a:defRPr>
            </a:lvl3pPr>
            <a:lvl4pPr marL="0" indent="0" algn="l" defTabSz="685800" rtl="0" eaLnBrk="1" latinLnBrk="0" hangingPunct="1">
              <a:lnSpc>
                <a:spcPct val="100000"/>
              </a:lnSpc>
              <a:spcBef>
                <a:spcPts val="375"/>
              </a:spcBef>
              <a:buFont typeface="Arial" charset="0"/>
              <a:buNone/>
              <a:tabLst/>
              <a:defRPr sz="1400" kern="1200">
                <a:solidFill>
                  <a:schemeClr val="bg1"/>
                </a:solidFill>
                <a:latin typeface="+mn-lt"/>
                <a:ea typeface="+mn-ea"/>
                <a:cs typeface="+mn-cs"/>
              </a:defRPr>
            </a:lvl4pPr>
            <a:lvl5pPr marL="0" indent="0" algn="l" defTabSz="685800" rtl="0" eaLnBrk="1" latinLnBrk="0" hangingPunct="1">
              <a:lnSpc>
                <a:spcPct val="100000"/>
              </a:lnSpc>
              <a:spcBef>
                <a:spcPts val="375"/>
              </a:spcBef>
              <a:buFont typeface="Arial" charset="0"/>
              <a:buNone/>
              <a:tabLst/>
              <a:defRPr sz="1600" kern="1200">
                <a:solidFill>
                  <a:schemeClr val="bg1"/>
                </a:solidFill>
                <a:latin typeface="+mn-lt"/>
                <a:ea typeface="+mn-ea"/>
                <a:cs typeface="+mn-cs"/>
              </a:defRPr>
            </a:lvl5pPr>
            <a:lvl6pPr marL="226800" indent="-226800" algn="l" defTabSz="685800" rtl="0" eaLnBrk="1" latinLnBrk="0" hangingPunct="1">
              <a:lnSpc>
                <a:spcPct val="100000"/>
              </a:lnSpc>
              <a:spcBef>
                <a:spcPts val="375"/>
              </a:spcBef>
              <a:buFont typeface="Arial" charset="0"/>
              <a:buChar char="•"/>
              <a:tabLst/>
              <a:defRPr sz="1600" kern="1200">
                <a:solidFill>
                  <a:schemeClr val="tx1"/>
                </a:solidFill>
                <a:latin typeface="+mn-lt"/>
                <a:ea typeface="+mn-ea"/>
                <a:cs typeface="+mn-cs"/>
              </a:defRPr>
            </a:lvl6pPr>
            <a:lvl7pPr marL="9525" indent="0" algn="l" defTabSz="685800" rtl="0" eaLnBrk="1" latinLnBrk="0" hangingPunct="1">
              <a:lnSpc>
                <a:spcPct val="100000"/>
              </a:lnSpc>
              <a:spcBef>
                <a:spcPts val="375"/>
              </a:spcBef>
              <a:buFont typeface="Arial" panose="020B0604020202020204" pitchFamily="34" charset="0"/>
              <a:buNone/>
              <a:tabLst/>
              <a:defRPr sz="1350" kern="1200">
                <a:solidFill>
                  <a:schemeClr val="tx1"/>
                </a:solidFill>
                <a:latin typeface="+mn-lt"/>
                <a:ea typeface="+mn-ea"/>
                <a:cs typeface="+mn-cs"/>
              </a:defRPr>
            </a:lvl7pPr>
            <a:lvl8pPr marL="9525" indent="0" algn="l" defTabSz="685800" rtl="0" eaLnBrk="1" latinLnBrk="0" hangingPunct="1">
              <a:lnSpc>
                <a:spcPct val="100000"/>
              </a:lnSpc>
              <a:spcBef>
                <a:spcPts val="375"/>
              </a:spcBef>
              <a:buFont typeface="Arial" panose="020B0604020202020204" pitchFamily="34" charset="0"/>
              <a:buNone/>
              <a:tabLst/>
              <a:defRPr sz="1350" kern="1200">
                <a:solidFill>
                  <a:schemeClr val="tx1"/>
                </a:solidFill>
                <a:latin typeface="+mn-lt"/>
                <a:ea typeface="+mn-ea"/>
                <a:cs typeface="+mn-cs"/>
              </a:defRPr>
            </a:lvl8pPr>
            <a:lvl9pPr marL="9525" indent="0" algn="l" defTabSz="685800" rtl="0" eaLnBrk="1" latinLnBrk="0" hangingPunct="1">
              <a:lnSpc>
                <a:spcPct val="100000"/>
              </a:lnSpc>
              <a:spcBef>
                <a:spcPts val="375"/>
              </a:spcBef>
              <a:buFont typeface="Arial" panose="020B0604020202020204" pitchFamily="34" charset="0"/>
              <a:buNone/>
              <a:tabLst/>
              <a:defRPr sz="1350" kern="1200">
                <a:solidFill>
                  <a:schemeClr val="tx1"/>
                </a:solidFill>
                <a:latin typeface="+mn-lt"/>
                <a:ea typeface="+mn-ea"/>
                <a:cs typeface="+mn-cs"/>
              </a:defRPr>
            </a:lvl9pPr>
          </a:lstStyle>
          <a:p>
            <a:r>
              <a:rPr lang="en-US" sz="1200" dirty="0"/>
              <a:t>Find out how your skills and commitment can help us to provide Maggie’s </a:t>
            </a:r>
            <a:r>
              <a:rPr lang="en-US" sz="1200" dirty="0" err="1"/>
              <a:t>programme</a:t>
            </a:r>
            <a:r>
              <a:rPr lang="en-US" sz="1200" dirty="0"/>
              <a:t> of support for more people across the UK. </a:t>
            </a:r>
          </a:p>
          <a:p>
            <a:r>
              <a:rPr lang="en-US" sz="1200" dirty="0"/>
              <a:t>browse current vacancies on our website </a:t>
            </a:r>
            <a:r>
              <a:rPr lang="en-US" sz="1200" b="1" dirty="0"/>
              <a:t>maggiescentres.org/work-for-us </a:t>
            </a:r>
          </a:p>
          <a:p>
            <a:endParaRPr lang="en-US" sz="1200" dirty="0"/>
          </a:p>
          <a:p>
            <a:endParaRPr lang="en-US" sz="1200" dirty="0"/>
          </a:p>
          <a:p>
            <a:endParaRPr lang="en-US" sz="1200" dirty="0"/>
          </a:p>
          <a:p>
            <a:r>
              <a:rPr lang="en-US" sz="1200" dirty="0"/>
              <a:t>		</a:t>
            </a:r>
          </a:p>
          <a:p>
            <a:endParaRPr lang="en-US" sz="1200" dirty="0"/>
          </a:p>
        </p:txBody>
      </p:sp>
      <p:sp>
        <p:nvSpPr>
          <p:cNvPr id="35" name="Content Placeholder 3">
            <a:extLst>
              <a:ext uri="{FF2B5EF4-FFF2-40B4-BE49-F238E27FC236}">
                <a16:creationId xmlns:a16="http://schemas.microsoft.com/office/drawing/2014/main" id="{BC2DDB08-BFDD-4ABE-A0A2-70F095A98393}"/>
              </a:ext>
            </a:extLst>
          </p:cNvPr>
          <p:cNvSpPr txBox="1">
            <a:spLocks/>
          </p:cNvSpPr>
          <p:nvPr/>
        </p:nvSpPr>
        <p:spPr>
          <a:xfrm>
            <a:off x="1680597" y="3050601"/>
            <a:ext cx="2417063" cy="1314994"/>
          </a:xfrm>
          <a:prstGeom prst="rect">
            <a:avLst/>
          </a:prstGeom>
        </p:spPr>
        <p:txBody>
          <a:bodyPr vert="horz" lIns="0" tIns="0" rIns="0" bIns="0" rtlCol="0" anchor="t" anchorCtr="0">
            <a:noAutofit/>
          </a:bodyPr>
          <a:lstStyle>
            <a:lvl1pPr marL="0" indent="0" algn="l" defTabSz="685800" rtl="0" eaLnBrk="1" latinLnBrk="0" hangingPunct="1">
              <a:lnSpc>
                <a:spcPct val="100000"/>
              </a:lnSpc>
              <a:spcBef>
                <a:spcPts val="0"/>
              </a:spcBef>
              <a:spcAft>
                <a:spcPts val="900"/>
              </a:spcAft>
              <a:buFont typeface="Arial" charset="0"/>
              <a:buNone/>
              <a:tabLst/>
              <a:defRPr sz="1800" kern="1200">
                <a:solidFill>
                  <a:schemeClr val="tx1"/>
                </a:solidFill>
                <a:latin typeface="+mn-lt"/>
                <a:ea typeface="+mn-ea"/>
                <a:cs typeface="+mn-cs"/>
              </a:defRPr>
            </a:lvl1pPr>
            <a:lvl2pPr marL="0" indent="0" algn="l" defTabSz="685800" rtl="0" eaLnBrk="1" latinLnBrk="0" hangingPunct="1">
              <a:lnSpc>
                <a:spcPct val="100000"/>
              </a:lnSpc>
              <a:spcBef>
                <a:spcPts val="1000"/>
              </a:spcBef>
              <a:spcAft>
                <a:spcPts val="900"/>
              </a:spcAft>
              <a:buFont typeface="Arial" charset="0"/>
              <a:buNone/>
              <a:tabLst/>
              <a:defRPr sz="1800" kern="1200">
                <a:solidFill>
                  <a:schemeClr val="tx1"/>
                </a:solidFill>
                <a:latin typeface="+mn-lt"/>
                <a:ea typeface="+mn-ea"/>
                <a:cs typeface="+mn-cs"/>
              </a:defRPr>
            </a:lvl2pPr>
            <a:lvl3pPr marL="0" indent="0" algn="l" defTabSz="685800" rtl="0" eaLnBrk="1" latinLnBrk="0" hangingPunct="1">
              <a:lnSpc>
                <a:spcPct val="100000"/>
              </a:lnSpc>
              <a:spcBef>
                <a:spcPts val="375"/>
              </a:spcBef>
              <a:buFont typeface="Arial" charset="0"/>
              <a:buNone/>
              <a:tabLst/>
              <a:defRPr sz="1400" kern="1200">
                <a:solidFill>
                  <a:schemeClr val="bg1"/>
                </a:solidFill>
                <a:latin typeface="+mn-lt"/>
                <a:ea typeface="+mn-ea"/>
                <a:cs typeface="+mn-cs"/>
              </a:defRPr>
            </a:lvl3pPr>
            <a:lvl4pPr marL="0" indent="0" algn="l" defTabSz="685800" rtl="0" eaLnBrk="1" latinLnBrk="0" hangingPunct="1">
              <a:lnSpc>
                <a:spcPct val="100000"/>
              </a:lnSpc>
              <a:spcBef>
                <a:spcPts val="375"/>
              </a:spcBef>
              <a:buFont typeface="Arial" charset="0"/>
              <a:buNone/>
              <a:tabLst/>
              <a:defRPr sz="1400" kern="1200">
                <a:solidFill>
                  <a:schemeClr val="bg1"/>
                </a:solidFill>
                <a:latin typeface="+mn-lt"/>
                <a:ea typeface="+mn-ea"/>
                <a:cs typeface="+mn-cs"/>
              </a:defRPr>
            </a:lvl4pPr>
            <a:lvl5pPr marL="0" indent="0" algn="l" defTabSz="685800" rtl="0" eaLnBrk="1" latinLnBrk="0" hangingPunct="1">
              <a:lnSpc>
                <a:spcPct val="100000"/>
              </a:lnSpc>
              <a:spcBef>
                <a:spcPts val="375"/>
              </a:spcBef>
              <a:buFont typeface="Arial" charset="0"/>
              <a:buNone/>
              <a:tabLst/>
              <a:defRPr sz="1600" kern="1200">
                <a:solidFill>
                  <a:schemeClr val="bg1"/>
                </a:solidFill>
                <a:latin typeface="+mn-lt"/>
                <a:ea typeface="+mn-ea"/>
                <a:cs typeface="+mn-cs"/>
              </a:defRPr>
            </a:lvl5pPr>
            <a:lvl6pPr marL="226800" indent="-226800" algn="l" defTabSz="685800" rtl="0" eaLnBrk="1" latinLnBrk="0" hangingPunct="1">
              <a:lnSpc>
                <a:spcPct val="100000"/>
              </a:lnSpc>
              <a:spcBef>
                <a:spcPts val="375"/>
              </a:spcBef>
              <a:buFont typeface="Arial" charset="0"/>
              <a:buChar char="•"/>
              <a:tabLst/>
              <a:defRPr sz="1600" kern="1200">
                <a:solidFill>
                  <a:schemeClr val="tx1"/>
                </a:solidFill>
                <a:latin typeface="+mn-lt"/>
                <a:ea typeface="+mn-ea"/>
                <a:cs typeface="+mn-cs"/>
              </a:defRPr>
            </a:lvl6pPr>
            <a:lvl7pPr marL="9525" indent="0" algn="l" defTabSz="685800" rtl="0" eaLnBrk="1" latinLnBrk="0" hangingPunct="1">
              <a:lnSpc>
                <a:spcPct val="100000"/>
              </a:lnSpc>
              <a:spcBef>
                <a:spcPts val="375"/>
              </a:spcBef>
              <a:buFont typeface="Arial" panose="020B0604020202020204" pitchFamily="34" charset="0"/>
              <a:buNone/>
              <a:tabLst/>
              <a:defRPr sz="1350" kern="1200">
                <a:solidFill>
                  <a:schemeClr val="tx1"/>
                </a:solidFill>
                <a:latin typeface="+mn-lt"/>
                <a:ea typeface="+mn-ea"/>
                <a:cs typeface="+mn-cs"/>
              </a:defRPr>
            </a:lvl7pPr>
            <a:lvl8pPr marL="9525" indent="0" algn="l" defTabSz="685800" rtl="0" eaLnBrk="1" latinLnBrk="0" hangingPunct="1">
              <a:lnSpc>
                <a:spcPct val="100000"/>
              </a:lnSpc>
              <a:spcBef>
                <a:spcPts val="375"/>
              </a:spcBef>
              <a:buFont typeface="Arial" panose="020B0604020202020204" pitchFamily="34" charset="0"/>
              <a:buNone/>
              <a:tabLst/>
              <a:defRPr sz="1350" kern="1200">
                <a:solidFill>
                  <a:schemeClr val="tx1"/>
                </a:solidFill>
                <a:latin typeface="+mn-lt"/>
                <a:ea typeface="+mn-ea"/>
                <a:cs typeface="+mn-cs"/>
              </a:defRPr>
            </a:lvl8pPr>
            <a:lvl9pPr marL="9525" indent="0" algn="l" defTabSz="685800" rtl="0" eaLnBrk="1" latinLnBrk="0" hangingPunct="1">
              <a:lnSpc>
                <a:spcPct val="100000"/>
              </a:lnSpc>
              <a:spcBef>
                <a:spcPts val="375"/>
              </a:spcBef>
              <a:buFont typeface="Arial" panose="020B0604020202020204" pitchFamily="34" charset="0"/>
              <a:buNone/>
              <a:tabLst/>
              <a:defRPr sz="1350" kern="1200">
                <a:solidFill>
                  <a:schemeClr val="tx1"/>
                </a:solidFill>
                <a:latin typeface="+mn-lt"/>
                <a:ea typeface="+mn-ea"/>
                <a:cs typeface="+mn-cs"/>
              </a:defRPr>
            </a:lvl9pPr>
          </a:lstStyle>
          <a:p>
            <a:r>
              <a:rPr lang="en-US" sz="1200" dirty="0"/>
              <a:t>"We have ambitious plans to continue the growth we’ve created in the past twenty two years and to do that we need dedicated professionals who share our vision."</a:t>
            </a:r>
          </a:p>
          <a:p>
            <a:r>
              <a:rPr lang="en-US" sz="1200" dirty="0"/>
              <a:t>Laura Lee, CEO</a:t>
            </a:r>
          </a:p>
        </p:txBody>
      </p:sp>
    </p:spTree>
    <p:extLst>
      <p:ext uri="{BB962C8B-B14F-4D97-AF65-F5344CB8AC3E}">
        <p14:creationId xmlns:p14="http://schemas.microsoft.com/office/powerpoint/2010/main" val="3735285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CB5F9-5E84-4377-A8B9-3D218209EEE4}"/>
              </a:ext>
            </a:extLst>
          </p:cNvPr>
          <p:cNvSpPr>
            <a:spLocks noGrp="1"/>
          </p:cNvSpPr>
          <p:nvPr>
            <p:ph type="title"/>
          </p:nvPr>
        </p:nvSpPr>
        <p:spPr/>
        <p:txBody>
          <a:bodyPr/>
          <a:lstStyle/>
          <a:p>
            <a:r>
              <a:rPr lang="en-GB" sz="2800" b="1" dirty="0"/>
              <a:t>A rewarding career plus a range of benefits:</a:t>
            </a:r>
            <a:endParaRPr lang="en-GB" sz="2800" dirty="0"/>
          </a:p>
        </p:txBody>
      </p:sp>
      <p:sp>
        <p:nvSpPr>
          <p:cNvPr id="3" name="Content Placeholder 2">
            <a:extLst>
              <a:ext uri="{FF2B5EF4-FFF2-40B4-BE49-F238E27FC236}">
                <a16:creationId xmlns:a16="http://schemas.microsoft.com/office/drawing/2014/main" id="{BB74DB15-D3B8-4FC6-AF3B-30E972EADE99}"/>
              </a:ext>
            </a:extLst>
          </p:cNvPr>
          <p:cNvSpPr>
            <a:spLocks noGrp="1"/>
          </p:cNvSpPr>
          <p:nvPr>
            <p:ph sz="half" idx="1"/>
          </p:nvPr>
        </p:nvSpPr>
        <p:spPr>
          <a:xfrm>
            <a:off x="540000" y="2076449"/>
            <a:ext cx="3822450" cy="4260852"/>
          </a:xfrm>
        </p:spPr>
        <p:txBody>
          <a:bodyPr/>
          <a:lstStyle/>
          <a:p>
            <a:pPr marL="285750" indent="-285750">
              <a:spcBef>
                <a:spcPts val="0"/>
              </a:spcBef>
              <a:spcAft>
                <a:spcPts val="600"/>
              </a:spcAft>
              <a:buFont typeface="Arial" panose="020B0604020202020204" pitchFamily="34" charset="0"/>
              <a:buChar char="•"/>
            </a:pPr>
            <a:r>
              <a:rPr lang="en-GB" sz="1200" dirty="0"/>
              <a:t>Competitive holiday entitlement</a:t>
            </a:r>
          </a:p>
          <a:p>
            <a:pPr marL="285750" indent="-285750">
              <a:spcBef>
                <a:spcPts val="0"/>
              </a:spcBef>
              <a:spcAft>
                <a:spcPts val="600"/>
              </a:spcAft>
              <a:buFont typeface="Arial" panose="020B0604020202020204" pitchFamily="34" charset="0"/>
              <a:buChar char="•"/>
            </a:pPr>
            <a:r>
              <a:rPr lang="en-GB" sz="1200" dirty="0"/>
              <a:t>Workplace pension and free financial advice from our affiliated Independent Financial Advisor</a:t>
            </a:r>
          </a:p>
          <a:p>
            <a:pPr marL="285750" indent="-285750">
              <a:spcBef>
                <a:spcPts val="0"/>
              </a:spcBef>
              <a:spcAft>
                <a:spcPts val="600"/>
              </a:spcAft>
              <a:buFont typeface="Arial" panose="020B0604020202020204" pitchFamily="34" charset="0"/>
              <a:buChar char="•"/>
            </a:pPr>
            <a:r>
              <a:rPr lang="en-GB" sz="1200" dirty="0"/>
              <a:t>Option to apply to continue an existing NHS pension</a:t>
            </a:r>
          </a:p>
          <a:p>
            <a:pPr marL="285750" indent="-285750">
              <a:spcBef>
                <a:spcPts val="0"/>
              </a:spcBef>
              <a:spcAft>
                <a:spcPts val="600"/>
              </a:spcAft>
              <a:buFont typeface="Arial" panose="020B0604020202020204" pitchFamily="34" charset="0"/>
              <a:buChar char="•"/>
            </a:pPr>
            <a:r>
              <a:rPr lang="en-GB" sz="1200" dirty="0"/>
              <a:t>Sick pay scheme and Death in Service cover</a:t>
            </a:r>
          </a:p>
          <a:p>
            <a:pPr marL="285750" indent="-285750">
              <a:spcBef>
                <a:spcPts val="0"/>
              </a:spcBef>
              <a:spcAft>
                <a:spcPts val="600"/>
              </a:spcAft>
              <a:buFont typeface="Arial" panose="020B0604020202020204" pitchFamily="34" charset="0"/>
              <a:buChar char="•"/>
            </a:pPr>
            <a:r>
              <a:rPr lang="en-GB" sz="1200" dirty="0"/>
              <a:t>Travel and cycle loans</a:t>
            </a:r>
          </a:p>
          <a:p>
            <a:pPr marL="285750" indent="-285750">
              <a:spcBef>
                <a:spcPts val="0"/>
              </a:spcBef>
              <a:spcAft>
                <a:spcPts val="600"/>
              </a:spcAft>
              <a:buFont typeface="Arial" panose="020B0604020202020204" pitchFamily="34" charset="0"/>
              <a:buChar char="•"/>
            </a:pPr>
            <a:r>
              <a:rPr lang="en-GB" sz="1200" dirty="0"/>
              <a:t>Eye test expenses</a:t>
            </a:r>
          </a:p>
          <a:p>
            <a:pPr marL="285750" indent="-285750">
              <a:spcBef>
                <a:spcPts val="0"/>
              </a:spcBef>
              <a:spcAft>
                <a:spcPts val="600"/>
              </a:spcAft>
              <a:buFont typeface="Arial" panose="020B0604020202020204" pitchFamily="34" charset="0"/>
              <a:buChar char="•"/>
            </a:pPr>
            <a:r>
              <a:rPr lang="en-GB" sz="1200" dirty="0"/>
              <a:t>Unique induction week in one of our centres where you will discover how Maggie’s model      of support transforms the way that people live with cancer</a:t>
            </a:r>
          </a:p>
          <a:p>
            <a:pPr marL="285750" indent="-285750">
              <a:spcBef>
                <a:spcPts val="0"/>
              </a:spcBef>
              <a:spcAft>
                <a:spcPts val="600"/>
              </a:spcAft>
              <a:buFont typeface="Arial" panose="020B0604020202020204" pitchFamily="34" charset="0"/>
              <a:buChar char="•"/>
            </a:pPr>
            <a:r>
              <a:rPr lang="en-GB" sz="1200" dirty="0"/>
              <a:t>Our Buddy system offers all new staff a friendly support for their first two months in post    </a:t>
            </a:r>
          </a:p>
          <a:p>
            <a:pPr marL="285750" indent="-285750">
              <a:spcBef>
                <a:spcPts val="0"/>
              </a:spcBef>
              <a:spcAft>
                <a:spcPts val="600"/>
              </a:spcAft>
              <a:buFont typeface="Arial" panose="020B0604020202020204" pitchFamily="34" charset="0"/>
              <a:buChar char="•"/>
            </a:pPr>
            <a:r>
              <a:rPr lang="en-GB" sz="1200" dirty="0"/>
              <a:t>Tailored orientation plan to help you really understand our employee values of              </a:t>
            </a:r>
            <a:r>
              <a:rPr lang="en-GB" sz="1200" dirty="0">
                <a:solidFill>
                  <a:srgbClr val="FFC000"/>
                </a:solidFill>
              </a:rPr>
              <a:t>caring, sharing, daring</a:t>
            </a:r>
          </a:p>
          <a:p>
            <a:pPr marL="285750" indent="-285750">
              <a:spcBef>
                <a:spcPts val="0"/>
              </a:spcBef>
              <a:spcAft>
                <a:spcPts val="600"/>
              </a:spcAft>
              <a:buFont typeface="Arial" panose="020B0604020202020204" pitchFamily="34" charset="0"/>
              <a:buChar char="•"/>
            </a:pPr>
            <a:r>
              <a:rPr lang="en-GB" sz="1200" dirty="0"/>
              <a:t>Training and development opportunities</a:t>
            </a:r>
          </a:p>
          <a:p>
            <a:pPr marL="285750" indent="-285750">
              <a:spcBef>
                <a:spcPts val="0"/>
              </a:spcBef>
              <a:spcAft>
                <a:spcPts val="600"/>
              </a:spcAft>
              <a:buFont typeface="Arial" panose="020B0604020202020204" pitchFamily="34" charset="0"/>
              <a:buChar char="•"/>
            </a:pPr>
            <a:r>
              <a:rPr lang="en-GB" sz="1200" dirty="0"/>
              <a:t>Superb working spaces in a creative environment </a:t>
            </a:r>
          </a:p>
          <a:p>
            <a:endParaRPr lang="en-GB" sz="1050" dirty="0"/>
          </a:p>
          <a:p>
            <a:endParaRPr lang="en-GB" dirty="0"/>
          </a:p>
        </p:txBody>
      </p:sp>
      <p:sp>
        <p:nvSpPr>
          <p:cNvPr id="4" name="Content Placeholder 3">
            <a:extLst>
              <a:ext uri="{FF2B5EF4-FFF2-40B4-BE49-F238E27FC236}">
                <a16:creationId xmlns:a16="http://schemas.microsoft.com/office/drawing/2014/main" id="{96C5CFA2-11A9-4287-9A34-16A64CB17FB5}"/>
              </a:ext>
            </a:extLst>
          </p:cNvPr>
          <p:cNvSpPr>
            <a:spLocks noGrp="1"/>
          </p:cNvSpPr>
          <p:nvPr>
            <p:ph sz="half" idx="2"/>
          </p:nvPr>
        </p:nvSpPr>
        <p:spPr>
          <a:xfrm>
            <a:off x="5486399" y="491756"/>
            <a:ext cx="3383414" cy="867630"/>
          </a:xfrm>
        </p:spPr>
        <p:txBody>
          <a:bodyPr/>
          <a:lstStyle/>
          <a:p>
            <a:pPr algn="r"/>
            <a:r>
              <a:rPr lang="en-US" sz="1200" dirty="0"/>
              <a:t>"The induction week was so valuable and               I really felt that Maggie’s had invested in          me as a new member of staff."  </a:t>
            </a:r>
            <a:br>
              <a:rPr lang="en-US" sz="1200" dirty="0"/>
            </a:br>
            <a:r>
              <a:rPr lang="en-US" sz="1200" dirty="0"/>
              <a:t>Lauren, Finance Officer</a:t>
            </a:r>
          </a:p>
          <a:p>
            <a:pPr algn="r"/>
            <a:endParaRPr lang="en-US" sz="1200" dirty="0"/>
          </a:p>
          <a:p>
            <a:pPr algn="r"/>
            <a:endParaRPr lang="en-US" sz="1050" dirty="0"/>
          </a:p>
          <a:p>
            <a:pPr algn="r"/>
            <a:endParaRPr lang="en-US" sz="1050" dirty="0"/>
          </a:p>
          <a:p>
            <a:pPr algn="r"/>
            <a:endParaRPr lang="en-US" sz="1050" dirty="0"/>
          </a:p>
          <a:p>
            <a:pPr algn="r"/>
            <a:endParaRPr lang="en-US" sz="1050" dirty="0"/>
          </a:p>
          <a:p>
            <a:pPr algn="r"/>
            <a:endParaRPr lang="en-US" sz="1050" dirty="0"/>
          </a:p>
          <a:p>
            <a:pPr algn="r"/>
            <a:endParaRPr lang="en-US" sz="1050" dirty="0"/>
          </a:p>
          <a:p>
            <a:pPr algn="r"/>
            <a:endParaRPr lang="en-US" sz="1050" dirty="0"/>
          </a:p>
          <a:p>
            <a:pPr algn="r"/>
            <a:endParaRPr lang="en-US" sz="1050" dirty="0"/>
          </a:p>
          <a:p>
            <a:endParaRPr lang="en-GB" dirty="0"/>
          </a:p>
        </p:txBody>
      </p:sp>
      <p:sp>
        <p:nvSpPr>
          <p:cNvPr id="6" name="Slide Number Placeholder 5">
            <a:extLst>
              <a:ext uri="{FF2B5EF4-FFF2-40B4-BE49-F238E27FC236}">
                <a16:creationId xmlns:a16="http://schemas.microsoft.com/office/drawing/2014/main" id="{12EF64BB-2779-4C93-B38E-FDB84D35ADFB}"/>
              </a:ext>
            </a:extLst>
          </p:cNvPr>
          <p:cNvSpPr>
            <a:spLocks noGrp="1"/>
          </p:cNvSpPr>
          <p:nvPr>
            <p:ph type="sldNum" sz="quarter" idx="12"/>
          </p:nvPr>
        </p:nvSpPr>
        <p:spPr/>
        <p:txBody>
          <a:bodyPr/>
          <a:lstStyle/>
          <a:p>
            <a:fld id="{9D680ED5-42ED-4EE0-B5AE-D0217316CC47}" type="slidenum">
              <a:rPr lang="en-GB" smtClean="0"/>
              <a:t>3</a:t>
            </a:fld>
            <a:endParaRPr lang="en-GB"/>
          </a:p>
        </p:txBody>
      </p:sp>
      <p:pic>
        <p:nvPicPr>
          <p:cNvPr id="3074" name="Picture 2" descr="https://maggies.thirdlight.com/t.tlx?uiApd4xuR9slSSu.uMsyuJ..uNDduiTkbA">
            <a:extLst>
              <a:ext uri="{FF2B5EF4-FFF2-40B4-BE49-F238E27FC236}">
                <a16:creationId xmlns:a16="http://schemas.microsoft.com/office/drawing/2014/main" id="{FBAE1EAB-58A1-467A-9317-503102167A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692" b="11435"/>
          <a:stretch/>
        </p:blipFill>
        <p:spPr bwMode="auto">
          <a:xfrm>
            <a:off x="4607158" y="1771293"/>
            <a:ext cx="4524152" cy="243921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maggies.thirdlight.com/t.tlx?asLJx7jahqE2BIa.aXpEaf..a9HxatuBkC">
            <a:extLst>
              <a:ext uri="{FF2B5EF4-FFF2-40B4-BE49-F238E27FC236}">
                <a16:creationId xmlns:a16="http://schemas.microsoft.com/office/drawing/2014/main" id="{9E3BBDA0-4FE1-4740-B82D-F53D9E8A64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16" t="13007" b="9809"/>
          <a:stretch/>
        </p:blipFill>
        <p:spPr bwMode="auto">
          <a:xfrm>
            <a:off x="4608931" y="4210050"/>
            <a:ext cx="4531261" cy="2638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497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998" y="360000"/>
            <a:ext cx="5079751" cy="1188000"/>
          </a:xfrm>
        </p:spPr>
        <p:txBody>
          <a:bodyPr/>
          <a:lstStyle/>
          <a:p>
            <a:r>
              <a:rPr lang="en-US" sz="2800" b="1" dirty="0"/>
              <a:t>Programme and Fundraising;</a:t>
            </a:r>
            <a:br>
              <a:rPr lang="en-US" sz="2800" b="1" dirty="0"/>
            </a:br>
            <a:r>
              <a:rPr lang="en-US" sz="2800" b="1" dirty="0"/>
              <a:t>a remarkable partnership </a:t>
            </a:r>
          </a:p>
        </p:txBody>
      </p:sp>
      <p:sp>
        <p:nvSpPr>
          <p:cNvPr id="3" name="Content Placeholder 2"/>
          <p:cNvSpPr>
            <a:spLocks noGrp="1"/>
          </p:cNvSpPr>
          <p:nvPr>
            <p:ph idx="1"/>
          </p:nvPr>
        </p:nvSpPr>
        <p:spPr>
          <a:xfrm>
            <a:off x="539999" y="1547999"/>
            <a:ext cx="5079750" cy="4950001"/>
          </a:xfrm>
        </p:spPr>
        <p:txBody>
          <a:bodyPr/>
          <a:lstStyle/>
          <a:p>
            <a:pPr>
              <a:spcAft>
                <a:spcPts val="600"/>
              </a:spcAft>
            </a:pPr>
            <a:r>
              <a:rPr lang="en-GB" sz="1400" b="1" dirty="0"/>
              <a:t>Part of what makes Maggie’s so special is the          connection between </a:t>
            </a:r>
            <a:r>
              <a:rPr lang="en-GB" sz="1400" b="1" dirty="0">
                <a:latin typeface="Messina Sans Light (Body)"/>
              </a:rPr>
              <a:t>programme and fundraising</a:t>
            </a:r>
          </a:p>
          <a:p>
            <a:pPr>
              <a:spcAft>
                <a:spcPts val="600"/>
              </a:spcAft>
            </a:pPr>
            <a:endParaRPr lang="en-GB" sz="1200" dirty="0">
              <a:latin typeface="Messina Sans Light (Body)"/>
            </a:endParaRPr>
          </a:p>
          <a:p>
            <a:pPr>
              <a:spcAft>
                <a:spcPts val="600"/>
              </a:spcAft>
            </a:pPr>
            <a:r>
              <a:rPr lang="en-GB" sz="1200" dirty="0">
                <a:latin typeface="Messina Sans Light (Body)"/>
              </a:rPr>
              <a:t>Centre fundraisers work from the centre they raise funds for, which means they have an invaluable link to the area they are based in.  They get to meet with centre visitors and volunteers and develop a real understanding of how vital Maggie’s is for people with cancer, their families and friends. </a:t>
            </a:r>
          </a:p>
          <a:p>
            <a:pPr>
              <a:spcAft>
                <a:spcPts val="600"/>
              </a:spcAft>
            </a:pPr>
            <a:r>
              <a:rPr lang="en-GB" sz="1200" dirty="0">
                <a:latin typeface="Messina Sans Light (Body)"/>
              </a:rPr>
              <a:t>Our programme staff support centre fundraisers to promote Maggie’s to neighbouring businesses, individuals, community groups, volunteers and media contacts.  It broadens their knowledge of how Maggie’s is funded and means they spot more opportunities for fundraising collaborations. </a:t>
            </a:r>
          </a:p>
          <a:p>
            <a:pPr>
              <a:spcAft>
                <a:spcPts val="600"/>
              </a:spcAft>
            </a:pPr>
            <a:r>
              <a:rPr lang="en-GB" sz="1200" dirty="0">
                <a:latin typeface="Messina Sans Light (Body)"/>
              </a:rPr>
              <a:t>At all levels and across all areas of the organisation our staff work together and take an active part in achieving our goals.  </a:t>
            </a:r>
          </a:p>
          <a:p>
            <a:pPr>
              <a:spcAft>
                <a:spcPts val="600"/>
              </a:spcAft>
            </a:pPr>
            <a:r>
              <a:rPr lang="en-GB" sz="1200" dirty="0">
                <a:latin typeface="Messina Sans Light (Body)"/>
              </a:rPr>
              <a:t>We recognise that all staff have an important part to play in our success regardless of location or role.  </a:t>
            </a:r>
          </a:p>
          <a:p>
            <a:pPr>
              <a:spcAft>
                <a:spcPts val="600"/>
              </a:spcAft>
            </a:pPr>
            <a:endParaRPr lang="en-GB" sz="1200" dirty="0">
              <a:latin typeface="Messina Sans Light (Body)"/>
            </a:endParaRPr>
          </a:p>
          <a:p>
            <a:pPr>
              <a:spcAft>
                <a:spcPts val="600"/>
              </a:spcAft>
            </a:pPr>
            <a:endParaRPr lang="en-GB" sz="1050" dirty="0">
              <a:latin typeface="Messina Sans Light (Body)"/>
            </a:endParaRPr>
          </a:p>
          <a:p>
            <a:pPr>
              <a:spcAft>
                <a:spcPts val="600"/>
              </a:spcAft>
            </a:pPr>
            <a:endParaRPr lang="en-GB" sz="1200" dirty="0">
              <a:latin typeface="Messina Sans Light (Body)"/>
            </a:endParaRPr>
          </a:p>
          <a:p>
            <a:pPr algn="r">
              <a:spcAft>
                <a:spcPts val="600"/>
              </a:spcAft>
            </a:pPr>
            <a:r>
              <a:rPr lang="en-US" sz="1200" dirty="0">
                <a:solidFill>
                  <a:schemeClr val="bg1"/>
                </a:solidFill>
                <a:latin typeface="Messina Sans Light (Body)"/>
              </a:rPr>
              <a:t>"I have never had a job with such variety; every day brings a                               new and exciting challenge and I’m enjoying it so much."</a:t>
            </a:r>
            <a:br>
              <a:rPr lang="en-US" sz="1200" dirty="0">
                <a:solidFill>
                  <a:schemeClr val="bg1"/>
                </a:solidFill>
                <a:latin typeface="Messina Sans Light (Body)"/>
              </a:rPr>
            </a:br>
            <a:r>
              <a:rPr lang="en-US" sz="1200" dirty="0">
                <a:solidFill>
                  <a:schemeClr val="bg1"/>
                </a:solidFill>
                <a:latin typeface="Messina Sans Light (Body)"/>
              </a:rPr>
              <a:t>Sam, PR Manager</a:t>
            </a:r>
          </a:p>
          <a:p>
            <a:pPr>
              <a:spcAft>
                <a:spcPts val="600"/>
              </a:spcAft>
            </a:pPr>
            <a:endParaRPr lang="en-GB" sz="1050" dirty="0">
              <a:latin typeface="Messina Sans Light (Body)"/>
            </a:endParaRPr>
          </a:p>
        </p:txBody>
      </p:sp>
      <p:sp>
        <p:nvSpPr>
          <p:cNvPr id="7" name="Slide Number Placeholder 6"/>
          <p:cNvSpPr>
            <a:spLocks noGrp="1"/>
          </p:cNvSpPr>
          <p:nvPr>
            <p:ph type="sldNum" sz="quarter" idx="12"/>
          </p:nvPr>
        </p:nvSpPr>
        <p:spPr>
          <a:xfrm>
            <a:off x="7957138" y="6356351"/>
            <a:ext cx="2057400" cy="365125"/>
          </a:xfrm>
        </p:spPr>
        <p:txBody>
          <a:bodyPr/>
          <a:lstStyle/>
          <a:p>
            <a:fld id="{9D680ED5-42ED-4EE0-B5AE-D0217316CC47}" type="slidenum">
              <a:rPr lang="en-GB" smtClean="0"/>
              <a:t>4</a:t>
            </a:fld>
            <a:endParaRPr lang="en-GB" dirty="0"/>
          </a:p>
        </p:txBody>
      </p:sp>
      <p:pic>
        <p:nvPicPr>
          <p:cNvPr id="2052" name="Picture 4" descr="https://maggies.thirdlight.com/t.tlx?asLJx7jayxOVSra.aXpEaf..a9Hxa9DUon">
            <a:extLst>
              <a:ext uri="{FF2B5EF4-FFF2-40B4-BE49-F238E27FC236}">
                <a16:creationId xmlns:a16="http://schemas.microsoft.com/office/drawing/2014/main" id="{983813AC-481B-4E96-9767-36AEE7ABC5B3}"/>
              </a:ext>
            </a:extLst>
          </p:cNvPr>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6934" t="5249" r="13012" b="4823"/>
          <a:stretch/>
        </p:blipFill>
        <p:spPr bwMode="auto">
          <a:xfrm>
            <a:off x="6529033" y="3275683"/>
            <a:ext cx="2614966" cy="194166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maggies.thirdlight.com/t.tlx?YZWryhEYL2.JcZY.YG3TYF..Y7ayYlzc6V">
            <a:extLst>
              <a:ext uri="{FF2B5EF4-FFF2-40B4-BE49-F238E27FC236}">
                <a16:creationId xmlns:a16="http://schemas.microsoft.com/office/drawing/2014/main" id="{0928D82D-8ECC-4D79-AB58-F3AE58D892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587"/>
          <a:stretch/>
        </p:blipFill>
        <p:spPr bwMode="auto">
          <a:xfrm>
            <a:off x="6529032" y="5094514"/>
            <a:ext cx="2614967" cy="176348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maggies.thirdlight.com/t.tlx?NhzGUK_Nq1hddEN.Nu1-N5..NgrUN9xmEa">
            <a:extLst>
              <a:ext uri="{FF2B5EF4-FFF2-40B4-BE49-F238E27FC236}">
                <a16:creationId xmlns:a16="http://schemas.microsoft.com/office/drawing/2014/main" id="{573835AC-A007-48E5-B823-294F473F752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490" t="6543" b="22383"/>
          <a:stretch/>
        </p:blipFill>
        <p:spPr bwMode="auto">
          <a:xfrm>
            <a:off x="6525557" y="-10"/>
            <a:ext cx="2618442" cy="137075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maggies.thirdlight.com/t.tlx?fBZy1mGfx0zjYKf.fUzCfE..fc61fyFE9C">
            <a:extLst>
              <a:ext uri="{FF2B5EF4-FFF2-40B4-BE49-F238E27FC236}">
                <a16:creationId xmlns:a16="http://schemas.microsoft.com/office/drawing/2014/main" id="{84DF4991-1B3C-44CA-BB29-3B0E37228FC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606" t="32633" r="15638" b="7713"/>
          <a:stretch/>
        </p:blipFill>
        <p:spPr bwMode="auto">
          <a:xfrm>
            <a:off x="6525557" y="1370740"/>
            <a:ext cx="2619464" cy="1960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060861"/>
      </p:ext>
    </p:extLst>
  </p:cSld>
  <p:clrMapOvr>
    <a:masterClrMapping/>
  </p:clrMapOvr>
</p:sld>
</file>

<file path=ppt/theme/theme1.xml><?xml version="1.0" encoding="utf-8"?>
<a:theme xmlns:a="http://schemas.openxmlformats.org/drawingml/2006/main" name="Content Slide Options">
  <a:themeElements>
    <a:clrScheme name="Maggies">
      <a:dk1>
        <a:sysClr val="windowText" lastClr="000000"/>
      </a:dk1>
      <a:lt1>
        <a:sysClr val="window" lastClr="FFFFFF"/>
      </a:lt1>
      <a:dk2>
        <a:srgbClr val="726660"/>
      </a:dk2>
      <a:lt2>
        <a:srgbClr val="7F001B"/>
      </a:lt2>
      <a:accent1>
        <a:srgbClr val="FFB90A"/>
      </a:accent1>
      <a:accent2>
        <a:srgbClr val="FF8500"/>
      </a:accent2>
      <a:accent3>
        <a:srgbClr val="FF5500"/>
      </a:accent3>
      <a:accent4>
        <a:srgbClr val="FF0073"/>
      </a:accent4>
      <a:accent5>
        <a:srgbClr val="F50A00"/>
      </a:accent5>
      <a:accent6>
        <a:srgbClr val="AA0000"/>
      </a:accent6>
      <a:hlink>
        <a:srgbClr val="000000"/>
      </a:hlink>
      <a:folHlink>
        <a:srgbClr val="726660"/>
      </a:folHlink>
    </a:clrScheme>
    <a:fontScheme name="Maggies">
      <a:majorFont>
        <a:latin typeface="Messina Sans Light"/>
        <a:ea typeface=""/>
        <a:cs typeface=""/>
      </a:majorFont>
      <a:minorFont>
        <a:latin typeface="Messina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defRPr sz="1700" dirty="0" smtClean="0"/>
        </a:defPPr>
      </a:lstStyle>
    </a:txDef>
  </a:objectDefaults>
  <a:extraClrSchemeLst/>
  <a:extLst>
    <a:ext uri="{05A4C25C-085E-4340-85A3-A5531E510DB2}">
      <thm15:themeFamily xmlns:thm15="http://schemas.microsoft.com/office/thememl/2012/main" name="Maggies PowerPoint template 150dpi_3" id="{5B74EC18-6C52-A44C-B63A-B7C9924E6E70}" vid="{3732355F-7BDF-CE47-9D56-EF65B5FBE0C3}"/>
    </a:ext>
  </a:extLst>
</a:theme>
</file>

<file path=ppt/theme/theme2.xml><?xml version="1.0" encoding="utf-8"?>
<a:theme xmlns:a="http://schemas.openxmlformats.org/drawingml/2006/main" name="Section Slide Options">
  <a:themeElements>
    <a:clrScheme name="Maggies">
      <a:dk1>
        <a:sysClr val="windowText" lastClr="000000"/>
      </a:dk1>
      <a:lt1>
        <a:sysClr val="window" lastClr="FFFFFF"/>
      </a:lt1>
      <a:dk2>
        <a:srgbClr val="726660"/>
      </a:dk2>
      <a:lt2>
        <a:srgbClr val="7F001B"/>
      </a:lt2>
      <a:accent1>
        <a:srgbClr val="FFB90A"/>
      </a:accent1>
      <a:accent2>
        <a:srgbClr val="FF8500"/>
      </a:accent2>
      <a:accent3>
        <a:srgbClr val="FF5500"/>
      </a:accent3>
      <a:accent4>
        <a:srgbClr val="FF0073"/>
      </a:accent4>
      <a:accent5>
        <a:srgbClr val="F50A00"/>
      </a:accent5>
      <a:accent6>
        <a:srgbClr val="AA0000"/>
      </a:accent6>
      <a:hlink>
        <a:srgbClr val="000000"/>
      </a:hlink>
      <a:folHlink>
        <a:srgbClr val="726660"/>
      </a:folHlink>
    </a:clrScheme>
    <a:fontScheme name="Maggies">
      <a:majorFont>
        <a:latin typeface="Messina Sans Light"/>
        <a:ea typeface=""/>
        <a:cs typeface=""/>
      </a:majorFont>
      <a:minorFont>
        <a:latin typeface="Messina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defRPr sz="1700" dirty="0" smtClean="0"/>
        </a:defPPr>
      </a:lstStyle>
    </a:txDef>
  </a:objectDefaults>
  <a:extraClrSchemeLst/>
  <a:extLst>
    <a:ext uri="{05A4C25C-085E-4340-85A3-A5531E510DB2}">
      <thm15:themeFamily xmlns:thm15="http://schemas.microsoft.com/office/thememl/2012/main" name="Maggies PowerPoint template 150dpi_3" id="{5B74EC18-6C52-A44C-B63A-B7C9924E6E70}" vid="{34CD7EE6-1812-B440-932D-03416A7E30B9}"/>
    </a:ext>
  </a:extLst>
</a:theme>
</file>

<file path=ppt/theme/theme3.xml><?xml version="1.0" encoding="utf-8"?>
<a:theme xmlns:a="http://schemas.openxmlformats.org/drawingml/2006/main" name="Quotation Slide Options">
  <a:themeElements>
    <a:clrScheme name="Maggies">
      <a:dk1>
        <a:sysClr val="windowText" lastClr="000000"/>
      </a:dk1>
      <a:lt1>
        <a:sysClr val="window" lastClr="FFFFFF"/>
      </a:lt1>
      <a:dk2>
        <a:srgbClr val="726660"/>
      </a:dk2>
      <a:lt2>
        <a:srgbClr val="7F001B"/>
      </a:lt2>
      <a:accent1>
        <a:srgbClr val="FFB90A"/>
      </a:accent1>
      <a:accent2>
        <a:srgbClr val="FF8500"/>
      </a:accent2>
      <a:accent3>
        <a:srgbClr val="FF5500"/>
      </a:accent3>
      <a:accent4>
        <a:srgbClr val="FF0073"/>
      </a:accent4>
      <a:accent5>
        <a:srgbClr val="F50A00"/>
      </a:accent5>
      <a:accent6>
        <a:srgbClr val="AA0000"/>
      </a:accent6>
      <a:hlink>
        <a:srgbClr val="000000"/>
      </a:hlink>
      <a:folHlink>
        <a:srgbClr val="726660"/>
      </a:folHlink>
    </a:clrScheme>
    <a:fontScheme name="Maggies">
      <a:majorFont>
        <a:latin typeface="Messina Sans Light"/>
        <a:ea typeface=""/>
        <a:cs typeface=""/>
      </a:majorFont>
      <a:minorFont>
        <a:latin typeface="Messina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defRPr sz="1700" dirty="0" smtClean="0"/>
        </a:defPPr>
      </a:lstStyle>
    </a:txDef>
  </a:objectDefaults>
  <a:extraClrSchemeLst/>
  <a:extLst>
    <a:ext uri="{05A4C25C-085E-4340-85A3-A5531E510DB2}">
      <thm15:themeFamily xmlns:thm15="http://schemas.microsoft.com/office/thememl/2012/main" name="Maggies PowerPoint template 150dpi_3" id="{5B74EC18-6C52-A44C-B63A-B7C9924E6E70}" vid="{2AA63A86-138D-D643-A7B4-F7C8220C3B59}"/>
    </a:ext>
  </a:extLst>
</a:theme>
</file>

<file path=ppt/theme/theme4.xml><?xml version="1.0" encoding="utf-8"?>
<a:theme xmlns:a="http://schemas.openxmlformats.org/drawingml/2006/main" name="Infographic Slide Options">
  <a:themeElements>
    <a:clrScheme name="Maggies">
      <a:dk1>
        <a:sysClr val="windowText" lastClr="000000"/>
      </a:dk1>
      <a:lt1>
        <a:sysClr val="window" lastClr="FFFFFF"/>
      </a:lt1>
      <a:dk2>
        <a:srgbClr val="726660"/>
      </a:dk2>
      <a:lt2>
        <a:srgbClr val="7F001B"/>
      </a:lt2>
      <a:accent1>
        <a:srgbClr val="FFB90A"/>
      </a:accent1>
      <a:accent2>
        <a:srgbClr val="FF8500"/>
      </a:accent2>
      <a:accent3>
        <a:srgbClr val="FF5500"/>
      </a:accent3>
      <a:accent4>
        <a:srgbClr val="FF0073"/>
      </a:accent4>
      <a:accent5>
        <a:srgbClr val="F50A00"/>
      </a:accent5>
      <a:accent6>
        <a:srgbClr val="AA0000"/>
      </a:accent6>
      <a:hlink>
        <a:srgbClr val="000000"/>
      </a:hlink>
      <a:folHlink>
        <a:srgbClr val="726660"/>
      </a:folHlink>
    </a:clrScheme>
    <a:fontScheme name="Maggies">
      <a:majorFont>
        <a:latin typeface="Messina Sans Light"/>
        <a:ea typeface=""/>
        <a:cs typeface=""/>
      </a:majorFont>
      <a:minorFont>
        <a:latin typeface="Messina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defRPr sz="1700" dirty="0" smtClean="0"/>
        </a:defPPr>
      </a:lstStyle>
    </a:txDef>
  </a:objectDefaults>
  <a:extraClrSchemeLst/>
  <a:extLst>
    <a:ext uri="{05A4C25C-085E-4340-85A3-A5531E510DB2}">
      <thm15:themeFamily xmlns:thm15="http://schemas.microsoft.com/office/thememl/2012/main" name="Maggies PowerPoint template 150dpi_3" id="{5B74EC18-6C52-A44C-B63A-B7C9924E6E70}" vid="{DC48F236-BCE9-7745-A2D7-1D388DC4BF2B}"/>
    </a:ext>
  </a:extLst>
</a:theme>
</file>

<file path=ppt/theme/theme5.xml><?xml version="1.0" encoding="utf-8"?>
<a:theme xmlns:a="http://schemas.openxmlformats.org/drawingml/2006/main" name="End Slide Options">
  <a:themeElements>
    <a:clrScheme name="Maggies">
      <a:dk1>
        <a:sysClr val="windowText" lastClr="000000"/>
      </a:dk1>
      <a:lt1>
        <a:sysClr val="window" lastClr="FFFFFF"/>
      </a:lt1>
      <a:dk2>
        <a:srgbClr val="726660"/>
      </a:dk2>
      <a:lt2>
        <a:srgbClr val="7F001B"/>
      </a:lt2>
      <a:accent1>
        <a:srgbClr val="FFB90A"/>
      </a:accent1>
      <a:accent2>
        <a:srgbClr val="FF8500"/>
      </a:accent2>
      <a:accent3>
        <a:srgbClr val="FF5500"/>
      </a:accent3>
      <a:accent4>
        <a:srgbClr val="FF0073"/>
      </a:accent4>
      <a:accent5>
        <a:srgbClr val="F50A00"/>
      </a:accent5>
      <a:accent6>
        <a:srgbClr val="AA0000"/>
      </a:accent6>
      <a:hlink>
        <a:srgbClr val="000000"/>
      </a:hlink>
      <a:folHlink>
        <a:srgbClr val="726660"/>
      </a:folHlink>
    </a:clrScheme>
    <a:fontScheme name="Maggies">
      <a:majorFont>
        <a:latin typeface="Messina Sans Light"/>
        <a:ea typeface=""/>
        <a:cs typeface=""/>
      </a:majorFont>
      <a:minorFont>
        <a:latin typeface="Messina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defRPr sz="1700" dirty="0" smtClean="0"/>
        </a:defPPr>
      </a:lstStyle>
    </a:txDef>
  </a:objectDefaults>
  <a:extraClrSchemeLst/>
  <a:extLst>
    <a:ext uri="{05A4C25C-085E-4340-85A3-A5531E510DB2}">
      <thm15:themeFamily xmlns:thm15="http://schemas.microsoft.com/office/thememl/2012/main" name="Maggies PowerPoint template 150dpi_3" id="{5B74EC18-6C52-A44C-B63A-B7C9924E6E70}" vid="{448C35FE-5433-AD47-943D-AB270EF8543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Maggies PowerPoint template 150dpi_3</Template>
  <TotalTime>2651</TotalTime>
  <Words>680</Words>
  <Application>Microsoft Office PowerPoint</Application>
  <PresentationFormat>On-screen Show (4:3)</PresentationFormat>
  <Paragraphs>86</Paragraphs>
  <Slides>4</Slides>
  <Notes>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4</vt:i4>
      </vt:variant>
    </vt:vector>
  </HeadingPairs>
  <TitlesOfParts>
    <vt:vector size="14" baseType="lpstr">
      <vt:lpstr>Arial</vt:lpstr>
      <vt:lpstr>Calibri</vt:lpstr>
      <vt:lpstr>Maggies Headline</vt:lpstr>
      <vt:lpstr>Messina Sans Light</vt:lpstr>
      <vt:lpstr>Messina Sans Light (Body)</vt:lpstr>
      <vt:lpstr>Content Slide Options</vt:lpstr>
      <vt:lpstr>Section Slide Options</vt:lpstr>
      <vt:lpstr>Quotation Slide Options</vt:lpstr>
      <vt:lpstr>Infographic Slide Options</vt:lpstr>
      <vt:lpstr>End Slide Options</vt:lpstr>
      <vt:lpstr>Maggie’s is an extraordinary place to work</vt:lpstr>
      <vt:lpstr>PowerPoint Presentation</vt:lpstr>
      <vt:lpstr>A rewarding career plus a range of benefits:</vt:lpstr>
      <vt:lpstr>Programme and Fundraising; a remarkable partnership </vt:lpstr>
    </vt:vector>
  </TitlesOfParts>
  <Company>Maggies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guide to this template</dc:title>
  <dc:creator>claireoneill</dc:creator>
  <cp:lastModifiedBy>Carys Winship</cp:lastModifiedBy>
  <cp:revision>135</cp:revision>
  <cp:lastPrinted>2019-04-18T13:41:44Z</cp:lastPrinted>
  <dcterms:created xsi:type="dcterms:W3CDTF">2017-07-28T15:29:35Z</dcterms:created>
  <dcterms:modified xsi:type="dcterms:W3CDTF">2019-05-28T15:19:09Z</dcterms:modified>
</cp:coreProperties>
</file>